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9" r:id="rId4"/>
    <p:sldId id="258" r:id="rId5"/>
    <p:sldId id="287" r:id="rId6"/>
    <p:sldId id="291" r:id="rId7"/>
    <p:sldId id="268" r:id="rId8"/>
    <p:sldId id="260" r:id="rId9"/>
    <p:sldId id="293" r:id="rId10"/>
    <p:sldId id="289" r:id="rId11"/>
    <p:sldId id="290" r:id="rId12"/>
    <p:sldId id="288" r:id="rId13"/>
    <p:sldId id="275" r:id="rId14"/>
    <p:sldId id="277" r:id="rId15"/>
    <p:sldId id="278" r:id="rId16"/>
    <p:sldId id="279" r:id="rId17"/>
    <p:sldId id="285" r:id="rId18"/>
    <p:sldId id="265" r:id="rId19"/>
    <p:sldId id="266" r:id="rId20"/>
    <p:sldId id="284" r:id="rId21"/>
    <p:sldId id="286" r:id="rId22"/>
    <p:sldId id="283" r:id="rId23"/>
    <p:sldId id="273" r:id="rId24"/>
    <p:sldId id="274" r:id="rId25"/>
    <p:sldId id="263" r:id="rId26"/>
    <p:sldId id="282" r:id="rId27"/>
    <p:sldId id="272" r:id="rId28"/>
    <p:sldId id="262" r:id="rId29"/>
  </p:sldIdLst>
  <p:sldSz cx="18288000" cy="10287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Source Han Sans KR" panose="020B0604020202020204" charset="-128"/>
      <p:regular r:id="rId33"/>
    </p:embeddedFont>
    <p:embeddedFont>
      <p:font typeface="Source Han Sans KR Bold" panose="020B0604020202020204" charset="-128"/>
      <p:regular r:id="rId34"/>
      <p:bold r:id="rId35"/>
    </p:embeddedFont>
    <p:embeddedFont>
      <p:font typeface="Source Han Sans KR Medium" panose="020B0604020202020204" charset="-128"/>
      <p:regular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aleway Bold" pitchFamily="2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FB885A2-4061-476C-B5C7-9B2DF55C1DDF}">
          <p14:sldIdLst>
            <p14:sldId id="256"/>
            <p14:sldId id="257"/>
            <p14:sldId id="269"/>
            <p14:sldId id="258"/>
            <p14:sldId id="287"/>
            <p14:sldId id="291"/>
            <p14:sldId id="268"/>
            <p14:sldId id="260"/>
            <p14:sldId id="293"/>
            <p14:sldId id="289"/>
            <p14:sldId id="290"/>
            <p14:sldId id="288"/>
            <p14:sldId id="275"/>
            <p14:sldId id="277"/>
            <p14:sldId id="278"/>
            <p14:sldId id="279"/>
            <p14:sldId id="285"/>
            <p14:sldId id="265"/>
            <p14:sldId id="266"/>
          </p14:sldIdLst>
        </p14:section>
        <p14:section name="tmp" id="{4164DBC1-22BF-49FE-9978-2208BD5B971B}">
          <p14:sldIdLst>
            <p14:sldId id="284"/>
            <p14:sldId id="286"/>
            <p14:sldId id="283"/>
            <p14:sldId id="273"/>
            <p14:sldId id="274"/>
            <p14:sldId id="263"/>
            <p14:sldId id="282"/>
            <p14:sldId id="272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953E9-B0A3-EB70-40E3-D3FEE65BEB45}" v="18" dt="2024-11-30T11:37:04.53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80" d="100"/>
          <a:sy n="80" d="100"/>
        </p:scale>
        <p:origin x="824" y="20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백민호" userId="95e5f9ff-beef-43d2-9d43-2e6349c5b2e2" providerId="ADAL" clId="{4B9D64A6-D5C5-4897-9A01-B0E95F2EB306}"/>
    <pc:docChg chg="undo custSel addSld delSld modSld sldOrd modMainMaster addSection modSection">
      <pc:chgData name="백민호" userId="95e5f9ff-beef-43d2-9d43-2e6349c5b2e2" providerId="ADAL" clId="{4B9D64A6-D5C5-4897-9A01-B0E95F2EB306}" dt="2024-09-29T14:07:50.894" v="3234" actId="313"/>
      <pc:docMkLst>
        <pc:docMk/>
      </pc:docMkLst>
      <pc:sldChg chg="modSp mod">
        <pc:chgData name="백민호" userId="95e5f9ff-beef-43d2-9d43-2e6349c5b2e2" providerId="ADAL" clId="{4B9D64A6-D5C5-4897-9A01-B0E95F2EB306}" dt="2024-09-26T12:12:46.845" v="653" actId="14100"/>
        <pc:sldMkLst>
          <pc:docMk/>
          <pc:sldMk cId="0" sldId="256"/>
        </pc:sldMkLst>
        <pc:spChg chg="mod">
          <ac:chgData name="백민호" userId="95e5f9ff-beef-43d2-9d43-2e6349c5b2e2" providerId="ADAL" clId="{4B9D64A6-D5C5-4897-9A01-B0E95F2EB306}" dt="2024-09-26T12:12:46.845" v="653" actId="14100"/>
          <ac:spMkLst>
            <pc:docMk/>
            <pc:sldMk cId="0" sldId="256"/>
            <ac:spMk id="6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6T12:12:09.722" v="646" actId="20577"/>
          <ac:spMkLst>
            <pc:docMk/>
            <pc:sldMk cId="0" sldId="256"/>
            <ac:spMk id="7" creationId="{EDBDE090-CC61-A713-17D3-DF35747F3A1F}"/>
          </ac:spMkLst>
        </pc:spChg>
      </pc:sldChg>
      <pc:sldChg chg="addSp delSp modSp add del mod">
        <pc:chgData name="백민호" userId="95e5f9ff-beef-43d2-9d43-2e6349c5b2e2" providerId="ADAL" clId="{4B9D64A6-D5C5-4897-9A01-B0E95F2EB306}" dt="2024-09-29T08:06:46.084" v="3225"/>
        <pc:sldMkLst>
          <pc:docMk/>
          <pc:sldMk cId="0" sldId="257"/>
        </pc:sldMkLst>
        <pc:spChg chg="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2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백민호" userId="95e5f9ff-beef-43d2-9d43-2e6349c5b2e2" providerId="ADAL" clId="{4B9D64A6-D5C5-4897-9A01-B0E95F2EB306}" dt="2024-09-29T08:06:28.315" v="3220" actId="1076"/>
          <ac:spMkLst>
            <pc:docMk/>
            <pc:sldMk cId="0" sldId="257"/>
            <ac:spMk id="5" creationId="{8FB3355E-5235-6F92-C0CD-C67C98E90643}"/>
          </ac:spMkLst>
        </pc:spChg>
        <pc:spChg chg="add mod">
          <ac:chgData name="백민호" userId="95e5f9ff-beef-43d2-9d43-2e6349c5b2e2" providerId="ADAL" clId="{4B9D64A6-D5C5-4897-9A01-B0E95F2EB306}" dt="2024-09-29T08:06:32.515" v="3222" actId="20577"/>
          <ac:spMkLst>
            <pc:docMk/>
            <pc:sldMk cId="0" sldId="257"/>
            <ac:spMk id="6" creationId="{F6332040-4D9F-81CF-11A1-D05741184E35}"/>
          </ac:spMkLst>
        </pc:spChg>
        <pc:spChg chg="add mod">
          <ac:chgData name="백민호" userId="95e5f9ff-beef-43d2-9d43-2e6349c5b2e2" providerId="ADAL" clId="{4B9D64A6-D5C5-4897-9A01-B0E95F2EB306}" dt="2024-09-29T08:06:28.315" v="3220" actId="1076"/>
          <ac:spMkLst>
            <pc:docMk/>
            <pc:sldMk cId="0" sldId="257"/>
            <ac:spMk id="7" creationId="{1A1E4A35-F6F9-F390-DBF9-4B4CC128589B}"/>
          </ac:spMkLst>
        </pc:spChg>
        <pc:spChg chg="add del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0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1" creationId="{00000000-0000-0000-0000-000000000000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2" creationId="{88CE18DC-93FF-65C3-757A-34A7782F1B40}"/>
          </ac:spMkLst>
        </pc:spChg>
        <pc:spChg chg="add mod">
          <ac:chgData name="백민호" userId="95e5f9ff-beef-43d2-9d43-2e6349c5b2e2" providerId="ADAL" clId="{4B9D64A6-D5C5-4897-9A01-B0E95F2EB306}" dt="2024-09-26T12:11:17.759" v="614" actId="20577"/>
          <ac:spMkLst>
            <pc:docMk/>
            <pc:sldMk cId="0" sldId="257"/>
            <ac:spMk id="13" creationId="{BDFFC8E8-8B20-62D7-3B07-B59DCD5CF0D1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4" creationId="{5E8C492C-3865-6777-1E6C-97C01D07207E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7" creationId="{11BF6A2D-51CB-9B5F-4A12-1928EC3CA427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18" creationId="{51BD2E19-D244-FA5D-F4FF-1B4E59554C0B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27" creationId="{EBF086CE-5E90-17E8-52A2-CCD90AC99E1B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28" creationId="{3D3F0693-AB9D-D585-6FB6-1BB968415ABB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29" creationId="{34DAD2D5-60C1-FA57-CD55-25BF78733601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0" creationId="{6581A262-8151-4A49-E231-1C971F26936E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1" creationId="{A3308612-6A6B-6CE2-D07C-81BD65A51AD3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2" creationId="{52F8DE12-02E3-9354-867C-754462B8F898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3" creationId="{EBB9056B-7E57-265C-D815-E84ABE6A1CC8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34" creationId="{1818B480-EF28-0991-7752-9E616EA1E605}"/>
          </ac:spMkLst>
        </pc:spChg>
        <pc:spChg chg="add mod">
          <ac:chgData name="백민호" userId="95e5f9ff-beef-43d2-9d43-2e6349c5b2e2" providerId="ADAL" clId="{4B9D64A6-D5C5-4897-9A01-B0E95F2EB306}" dt="2024-09-29T08:06:46.084" v="3225"/>
          <ac:spMkLst>
            <pc:docMk/>
            <pc:sldMk cId="0" sldId="257"/>
            <ac:spMk id="35" creationId="{3AD0FCF8-2FE0-B1C0-9E70-C3A367092818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48" creationId="{9B55F0F1-A48B-D966-62B3-43C72A914C84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50" creationId="{FE6C41CE-9B70-9DE1-8E89-D6B18CEBE8B2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51" creationId="{CC480553-71E0-5673-8A4C-6163872E2129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67" creationId="{64BF1D37-673E-5A12-ED53-E3F2865A1F10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68" creationId="{9B077A65-5D31-0B7D-3EC6-AA6106B9129B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69" creationId="{26DA8B3F-D95F-17B9-7D3B-BAD8DA489FE5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0" creationId="{D0384E47-F60A-3770-A90A-3C5DB372D484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1" creationId="{3FA6AABD-7F8F-4E76-7BB4-C85895D11D67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2" creationId="{DE4000EB-5A09-A3A3-EA9F-7E0AE422B59B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3" creationId="{38B7908D-2130-2F9B-BEAD-CB445A5DBADE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4" creationId="{058BB134-68BA-994F-D948-F835A697481F}"/>
          </ac:spMkLst>
        </pc:spChg>
        <pc:spChg chg="add mod">
          <ac:chgData name="백민호" userId="95e5f9ff-beef-43d2-9d43-2e6349c5b2e2" providerId="ADAL" clId="{4B9D64A6-D5C5-4897-9A01-B0E95F2EB306}" dt="2024-09-26T12:10:39.163" v="570" actId="164"/>
          <ac:spMkLst>
            <pc:docMk/>
            <pc:sldMk cId="0" sldId="257"/>
            <ac:spMk id="75" creationId="{A6C3FE43-8483-4FCC-A44F-7BBADBE2419D}"/>
          </ac:spMkLst>
        </pc:spChg>
        <pc:grpChg chg="add mod">
          <ac:chgData name="백민호" userId="95e5f9ff-beef-43d2-9d43-2e6349c5b2e2" providerId="ADAL" clId="{4B9D64A6-D5C5-4897-9A01-B0E95F2EB306}" dt="2024-09-26T12:10:52.334" v="607" actId="1036"/>
          <ac:grpSpMkLst>
            <pc:docMk/>
            <pc:sldMk cId="0" sldId="257"/>
            <ac:grpSpMk id="76" creationId="{092129EB-3396-8B32-F0D2-597501A282F6}"/>
          </ac:grpSpMkLst>
        </pc:grpChg>
      </pc:sldChg>
      <pc:sldChg chg="addSp delSp modSp mod">
        <pc:chgData name="백민호" userId="95e5f9ff-beef-43d2-9d43-2e6349c5b2e2" providerId="ADAL" clId="{4B9D64A6-D5C5-4897-9A01-B0E95F2EB306}" dt="2024-09-28T12:05:28.924" v="2576" actId="1037"/>
        <pc:sldMkLst>
          <pc:docMk/>
          <pc:sldMk cId="0" sldId="258"/>
        </pc:sldMkLst>
        <pc:spChg chg="add mod">
          <ac:chgData name="백민호" userId="95e5f9ff-beef-43d2-9d43-2e6349c5b2e2" providerId="ADAL" clId="{4B9D64A6-D5C5-4897-9A01-B0E95F2EB306}" dt="2024-09-28T12:05:28.924" v="2576" actId="1037"/>
          <ac:spMkLst>
            <pc:docMk/>
            <pc:sldMk cId="0" sldId="258"/>
            <ac:spMk id="4" creationId="{C4B1B4CF-F51E-C460-81E7-8AAEFBA00578}"/>
          </ac:spMkLst>
        </pc:spChg>
        <pc:spChg chg="add del mod">
          <ac:chgData name="백민호" userId="95e5f9ff-beef-43d2-9d43-2e6349c5b2e2" providerId="ADAL" clId="{4B9D64A6-D5C5-4897-9A01-B0E95F2EB306}" dt="2024-09-28T11:55:30.921" v="2354" actId="164"/>
          <ac:spMkLst>
            <pc:docMk/>
            <pc:sldMk cId="0" sldId="258"/>
            <ac:spMk id="14" creationId="{1D8FD95A-E68D-F6CC-BD04-EE4BF2733001}"/>
          </ac:spMkLst>
        </pc:spChg>
        <pc:spChg chg="mod">
          <ac:chgData name="백민호" userId="95e5f9ff-beef-43d2-9d43-2e6349c5b2e2" providerId="ADAL" clId="{4B9D64A6-D5C5-4897-9A01-B0E95F2EB306}" dt="2024-09-28T11:38:36.148" v="1691" actId="1076"/>
          <ac:spMkLst>
            <pc:docMk/>
            <pc:sldMk cId="0" sldId="258"/>
            <ac:spMk id="16" creationId="{00000000-0000-0000-0000-000000000000}"/>
          </ac:spMkLst>
        </pc:spChg>
        <pc:spChg chg="add del mod">
          <ac:chgData name="백민호" userId="95e5f9ff-beef-43d2-9d43-2e6349c5b2e2" providerId="ADAL" clId="{4B9D64A6-D5C5-4897-9A01-B0E95F2EB306}" dt="2024-09-28T12:03:34.863" v="2537" actId="1076"/>
          <ac:spMkLst>
            <pc:docMk/>
            <pc:sldMk cId="0" sldId="258"/>
            <ac:spMk id="17" creationId="{76DF1577-020A-EA56-18DB-9D03A8349E69}"/>
          </ac:spMkLst>
        </pc:spChg>
        <pc:grpChg chg="add mod">
          <ac:chgData name="백민호" userId="95e5f9ff-beef-43d2-9d43-2e6349c5b2e2" providerId="ADAL" clId="{4B9D64A6-D5C5-4897-9A01-B0E95F2EB306}" dt="2024-09-28T11:38:25.875" v="1690" actId="14100"/>
          <ac:grpSpMkLst>
            <pc:docMk/>
            <pc:sldMk cId="0" sldId="258"/>
            <ac:grpSpMk id="3" creationId="{4B838276-9114-6274-BFCF-3A3D21C20F3E}"/>
          </ac:grpSpMkLst>
        </pc:grpChg>
        <pc:grpChg chg="mod">
          <ac:chgData name="백민호" userId="95e5f9ff-beef-43d2-9d43-2e6349c5b2e2" providerId="ADAL" clId="{4B9D64A6-D5C5-4897-9A01-B0E95F2EB306}" dt="2024-09-28T11:35:03.969" v="1655" actId="164"/>
          <ac:grpSpMkLst>
            <pc:docMk/>
            <pc:sldMk cId="0" sldId="258"/>
            <ac:grpSpMk id="11" creationId="{00000000-0000-0000-0000-000000000000}"/>
          </ac:grpSpMkLst>
        </pc:grpChg>
        <pc:grpChg chg="add mod">
          <ac:chgData name="백민호" userId="95e5f9ff-beef-43d2-9d43-2e6349c5b2e2" providerId="ADAL" clId="{4B9D64A6-D5C5-4897-9A01-B0E95F2EB306}" dt="2024-09-28T12:03:50.583" v="2542" actId="1035"/>
          <ac:grpSpMkLst>
            <pc:docMk/>
            <pc:sldMk cId="0" sldId="258"/>
            <ac:grpSpMk id="27" creationId="{0F89FABB-179D-CA73-9B9C-7916FC026078}"/>
          </ac:grpSpMkLst>
        </pc:grpChg>
        <pc:picChg chg="add mod">
          <ac:chgData name="백민호" userId="95e5f9ff-beef-43d2-9d43-2e6349c5b2e2" providerId="ADAL" clId="{4B9D64A6-D5C5-4897-9A01-B0E95F2EB306}" dt="2024-09-28T11:55:50.858" v="2389" actId="1076"/>
          <ac:picMkLst>
            <pc:docMk/>
            <pc:sldMk cId="0" sldId="258"/>
            <ac:picMk id="22" creationId="{7362C1E4-80BB-177C-1327-1C15F93A46EE}"/>
          </ac:picMkLst>
        </pc:picChg>
        <pc:picChg chg="add mod modCrop">
          <ac:chgData name="백민호" userId="95e5f9ff-beef-43d2-9d43-2e6349c5b2e2" providerId="ADAL" clId="{4B9D64A6-D5C5-4897-9A01-B0E95F2EB306}" dt="2024-09-28T11:52:38.637" v="2224" actId="1076"/>
          <ac:picMkLst>
            <pc:docMk/>
            <pc:sldMk cId="0" sldId="258"/>
            <ac:picMk id="24" creationId="{68D00FDA-9EB1-0FC4-2099-56EFA0E8DCA9}"/>
          </ac:picMkLst>
        </pc:picChg>
        <pc:picChg chg="add mod">
          <ac:chgData name="백민호" userId="95e5f9ff-beef-43d2-9d43-2e6349c5b2e2" providerId="ADAL" clId="{4B9D64A6-D5C5-4897-9A01-B0E95F2EB306}" dt="2024-09-28T12:03:45.019" v="2538" actId="1076"/>
          <ac:picMkLst>
            <pc:docMk/>
            <pc:sldMk cId="0" sldId="258"/>
            <ac:picMk id="26" creationId="{2CC9D126-9F93-B851-5B58-92EEA6B98D06}"/>
          </ac:picMkLst>
        </pc:picChg>
        <pc:picChg chg="add mod">
          <ac:chgData name="백민호" userId="95e5f9ff-beef-43d2-9d43-2e6349c5b2e2" providerId="ADAL" clId="{4B9D64A6-D5C5-4897-9A01-B0E95F2EB306}" dt="2024-09-28T12:04:04.279" v="2554" actId="1076"/>
          <ac:picMkLst>
            <pc:docMk/>
            <pc:sldMk cId="0" sldId="258"/>
            <ac:picMk id="29" creationId="{5687BD30-A0A9-B6A3-7F4A-809039CFF663}"/>
          </ac:picMkLst>
        </pc:picChg>
        <pc:picChg chg="add mod">
          <ac:chgData name="백민호" userId="95e5f9ff-beef-43d2-9d43-2e6349c5b2e2" providerId="ADAL" clId="{4B9D64A6-D5C5-4897-9A01-B0E95F2EB306}" dt="2024-09-28T12:04:01.431" v="2553" actId="1076"/>
          <ac:picMkLst>
            <pc:docMk/>
            <pc:sldMk cId="0" sldId="258"/>
            <ac:picMk id="31" creationId="{A542B17B-E45A-CFF4-1193-54D2F8156BB2}"/>
          </ac:picMkLst>
        </pc:picChg>
      </pc:sldChg>
      <pc:sldChg chg="addSp delSp modSp mod">
        <pc:chgData name="백민호" userId="95e5f9ff-beef-43d2-9d43-2e6349c5b2e2" providerId="ADAL" clId="{4B9D64A6-D5C5-4897-9A01-B0E95F2EB306}" dt="2024-09-28T12:10:59.241" v="2592" actId="20577"/>
        <pc:sldMkLst>
          <pc:docMk/>
          <pc:sldMk cId="0" sldId="260"/>
        </pc:sldMkLst>
        <pc:spChg chg="add mod">
          <ac:chgData name="백민호" userId="95e5f9ff-beef-43d2-9d43-2e6349c5b2e2" providerId="ADAL" clId="{4B9D64A6-D5C5-4897-9A01-B0E95F2EB306}" dt="2024-09-27T12:59:18.211" v="1507"/>
          <ac:spMkLst>
            <pc:docMk/>
            <pc:sldMk cId="0" sldId="260"/>
            <ac:spMk id="32" creationId="{67ED9B30-5920-6D17-F14E-401231A538BC}"/>
          </ac:spMkLst>
        </pc:spChg>
        <pc:spChg chg="mod">
          <ac:chgData name="백민호" userId="95e5f9ff-beef-43d2-9d43-2e6349c5b2e2" providerId="ADAL" clId="{4B9D64A6-D5C5-4897-9A01-B0E95F2EB306}" dt="2024-09-28T12:10:59.241" v="2592" actId="20577"/>
          <ac:spMkLst>
            <pc:docMk/>
            <pc:sldMk cId="0" sldId="260"/>
            <ac:spMk id="68" creationId="{65987662-FDA6-B725-26C2-7198BBA0B874}"/>
          </ac:spMkLst>
        </pc:spChg>
        <pc:spChg chg="mod">
          <ac:chgData name="백민호" userId="95e5f9ff-beef-43d2-9d43-2e6349c5b2e2" providerId="ADAL" clId="{4B9D64A6-D5C5-4897-9A01-B0E95F2EB306}" dt="2024-09-28T12:09:58.533" v="2587" actId="20577"/>
          <ac:spMkLst>
            <pc:docMk/>
            <pc:sldMk cId="0" sldId="260"/>
            <ac:spMk id="69" creationId="{B06D3959-A462-EAC7-12F5-CC086AA069CF}"/>
          </ac:spMkLst>
        </pc:spChg>
        <pc:spChg chg="mod">
          <ac:chgData name="백민호" userId="95e5f9ff-beef-43d2-9d43-2e6349c5b2e2" providerId="ADAL" clId="{4B9D64A6-D5C5-4897-9A01-B0E95F2EB306}" dt="2024-09-28T12:10:53.443" v="2591" actId="20577"/>
          <ac:spMkLst>
            <pc:docMk/>
            <pc:sldMk cId="0" sldId="260"/>
            <ac:spMk id="75" creationId="{373AC847-1CDC-347D-C845-AB2E79F5650C}"/>
          </ac:spMkLst>
        </pc:spChg>
        <pc:spChg chg="mod">
          <ac:chgData name="백민호" userId="95e5f9ff-beef-43d2-9d43-2e6349c5b2e2" providerId="ADAL" clId="{4B9D64A6-D5C5-4897-9A01-B0E95F2EB306}" dt="2024-09-28T12:09:50.223" v="2585" actId="20577"/>
          <ac:spMkLst>
            <pc:docMk/>
            <pc:sldMk cId="0" sldId="260"/>
            <ac:spMk id="76" creationId="{FA2FADD2-473D-7078-C67A-CAD870B23834}"/>
          </ac:spMkLst>
        </pc:spChg>
        <pc:spChg chg="mod">
          <ac:chgData name="백민호" userId="95e5f9ff-beef-43d2-9d43-2e6349c5b2e2" providerId="ADAL" clId="{4B9D64A6-D5C5-4897-9A01-B0E95F2EB306}" dt="2024-09-28T12:10:51.413" v="2589" actId="20577"/>
          <ac:spMkLst>
            <pc:docMk/>
            <pc:sldMk cId="0" sldId="260"/>
            <ac:spMk id="82" creationId="{181FA725-C2EC-0716-3D11-3A65FF6AFD65}"/>
          </ac:spMkLst>
        </pc:spChg>
        <pc:spChg chg="mod">
          <ac:chgData name="백민호" userId="95e5f9ff-beef-43d2-9d43-2e6349c5b2e2" providerId="ADAL" clId="{4B9D64A6-D5C5-4897-9A01-B0E95F2EB306}" dt="2024-09-28T12:10:48.710" v="2588" actId="20577"/>
          <ac:spMkLst>
            <pc:docMk/>
            <pc:sldMk cId="0" sldId="260"/>
            <ac:spMk id="89" creationId="{6E27F8DE-B0B4-EA1B-DBE6-97CFE520415C}"/>
          </ac:spMkLst>
        </pc:spChg>
      </pc:sldChg>
      <pc:sldChg chg="addSp delSp modSp mod">
        <pc:chgData name="백민호" userId="95e5f9ff-beef-43d2-9d43-2e6349c5b2e2" providerId="ADAL" clId="{4B9D64A6-D5C5-4897-9A01-B0E95F2EB306}" dt="2024-09-27T12:59:10.278" v="1504"/>
        <pc:sldMkLst>
          <pc:docMk/>
          <pc:sldMk cId="0" sldId="261"/>
        </pc:sldMkLst>
      </pc:sldChg>
      <pc:sldChg chg="addSp modSp del mod">
        <pc:chgData name="백민호" userId="95e5f9ff-beef-43d2-9d43-2e6349c5b2e2" providerId="ADAL" clId="{4B9D64A6-D5C5-4897-9A01-B0E95F2EB306}" dt="2024-09-29T10:37:41.067" v="3226" actId="2696"/>
        <pc:sldMkLst>
          <pc:docMk/>
          <pc:sldMk cId="1786929408" sldId="262"/>
        </pc:sldMkLst>
        <pc:spChg chg="add mod">
          <ac:chgData name="백민호" userId="95e5f9ff-beef-43d2-9d43-2e6349c5b2e2" providerId="ADAL" clId="{4B9D64A6-D5C5-4897-9A01-B0E95F2EB306}" dt="2024-09-28T13:21:11.664" v="3082" actId="1076"/>
          <ac:spMkLst>
            <pc:docMk/>
            <pc:sldMk cId="1786929408" sldId="262"/>
            <ac:spMk id="4" creationId="{DF49E687-9606-B946-2743-9FC216D2820F}"/>
          </ac:spMkLst>
        </pc:spChg>
        <pc:picChg chg="add mod">
          <ac:chgData name="백민호" userId="95e5f9ff-beef-43d2-9d43-2e6349c5b2e2" providerId="ADAL" clId="{4B9D64A6-D5C5-4897-9A01-B0E95F2EB306}" dt="2024-09-28T13:20:14.710" v="2950" actId="1076"/>
          <ac:picMkLst>
            <pc:docMk/>
            <pc:sldMk cId="1786929408" sldId="262"/>
            <ac:picMk id="3" creationId="{032058E4-CD96-B523-819B-41D5EC63C062}"/>
          </ac:picMkLst>
        </pc:picChg>
      </pc:sldChg>
      <pc:sldChg chg="add del">
        <pc:chgData name="백민호" userId="95e5f9ff-beef-43d2-9d43-2e6349c5b2e2" providerId="ADAL" clId="{4B9D64A6-D5C5-4897-9A01-B0E95F2EB306}" dt="2024-09-29T08:05:11.357" v="3216" actId="47"/>
        <pc:sldMkLst>
          <pc:docMk/>
          <pc:sldMk cId="0" sldId="263"/>
        </pc:sldMkLst>
      </pc:sldChg>
      <pc:sldChg chg="delSp modSp mod">
        <pc:chgData name="백민호" userId="95e5f9ff-beef-43d2-9d43-2e6349c5b2e2" providerId="ADAL" clId="{4B9D64A6-D5C5-4897-9A01-B0E95F2EB306}" dt="2024-09-26T12:51:19.687" v="702" actId="20577"/>
        <pc:sldMkLst>
          <pc:docMk/>
          <pc:sldMk cId="0" sldId="265"/>
        </pc:sldMkLst>
        <pc:spChg chg="mod">
          <ac:chgData name="백민호" userId="95e5f9ff-beef-43d2-9d43-2e6349c5b2e2" providerId="ADAL" clId="{4B9D64A6-D5C5-4897-9A01-B0E95F2EB306}" dt="2024-09-26T12:51:19.687" v="702" actId="20577"/>
          <ac:spMkLst>
            <pc:docMk/>
            <pc:sldMk cId="0" sldId="265"/>
            <ac:spMk id="5" creationId="{00000000-0000-0000-0000-000000000000}"/>
          </ac:spMkLst>
        </pc:spChg>
      </pc:sldChg>
      <pc:sldChg chg="add setBg">
        <pc:chgData name="백민호" userId="95e5f9ff-beef-43d2-9d43-2e6349c5b2e2" providerId="ADAL" clId="{4B9D64A6-D5C5-4897-9A01-B0E95F2EB306}" dt="2024-09-26T12:51:11.698" v="695"/>
        <pc:sldMkLst>
          <pc:docMk/>
          <pc:sldMk cId="18810699" sldId="266"/>
        </pc:sldMkLst>
      </pc:sldChg>
      <pc:sldChg chg="new del">
        <pc:chgData name="백민호" userId="95e5f9ff-beef-43d2-9d43-2e6349c5b2e2" providerId="ADAL" clId="{4B9D64A6-D5C5-4897-9A01-B0E95F2EB306}" dt="2024-09-26T12:15:04.959" v="657" actId="47"/>
        <pc:sldMkLst>
          <pc:docMk/>
          <pc:sldMk cId="2082703038" sldId="266"/>
        </pc:sldMkLst>
      </pc:sldChg>
      <pc:sldChg chg="add del setBg">
        <pc:chgData name="백민호" userId="95e5f9ff-beef-43d2-9d43-2e6349c5b2e2" providerId="ADAL" clId="{4B9D64A6-D5C5-4897-9A01-B0E95F2EB306}" dt="2024-09-26T12:14:59.030" v="655" actId="47"/>
        <pc:sldMkLst>
          <pc:docMk/>
          <pc:sldMk cId="2700660168" sldId="266"/>
        </pc:sldMkLst>
      </pc:sldChg>
      <pc:sldChg chg="addSp delSp modSp new add del mod">
        <pc:chgData name="백민호" userId="95e5f9ff-beef-43d2-9d43-2e6349c5b2e2" providerId="ADAL" clId="{4B9D64A6-D5C5-4897-9A01-B0E95F2EB306}" dt="2024-09-26T12:51:10.640" v="694" actId="47"/>
        <pc:sldMkLst>
          <pc:docMk/>
          <pc:sldMk cId="3601129685" sldId="266"/>
        </pc:sldMkLst>
      </pc:sldChg>
      <pc:sldChg chg="add del setBg">
        <pc:chgData name="백민호" userId="95e5f9ff-beef-43d2-9d43-2e6349c5b2e2" providerId="ADAL" clId="{4B9D64A6-D5C5-4897-9A01-B0E95F2EB306}" dt="2024-09-26T12:50:24.412" v="678"/>
        <pc:sldMkLst>
          <pc:docMk/>
          <pc:sldMk cId="2696910158" sldId="267"/>
        </pc:sldMkLst>
      </pc:sldChg>
      <pc:sldChg chg="addSp delSp del mod">
        <pc:chgData name="백민호" userId="95e5f9ff-beef-43d2-9d43-2e6349c5b2e2" providerId="ADAL" clId="{4B9D64A6-D5C5-4897-9A01-B0E95F2EB306}" dt="2024-09-28T12:08:20.235" v="2583" actId="47"/>
        <pc:sldMkLst>
          <pc:docMk/>
          <pc:sldMk cId="4053383323" sldId="267"/>
        </pc:sldMkLst>
      </pc:sldChg>
      <pc:sldChg chg="modSp mod">
        <pc:chgData name="백민호" userId="95e5f9ff-beef-43d2-9d43-2e6349c5b2e2" providerId="ADAL" clId="{4B9D64A6-D5C5-4897-9A01-B0E95F2EB306}" dt="2024-09-27T12:55:22.282" v="1367" actId="14100"/>
        <pc:sldMkLst>
          <pc:docMk/>
          <pc:sldMk cId="3070296215" sldId="268"/>
        </pc:sldMkLst>
        <pc:spChg chg="mod">
          <ac:chgData name="백민호" userId="95e5f9ff-beef-43d2-9d43-2e6349c5b2e2" providerId="ADAL" clId="{4B9D64A6-D5C5-4897-9A01-B0E95F2EB306}" dt="2024-09-27T12:55:22.282" v="1367" actId="14100"/>
          <ac:spMkLst>
            <pc:docMk/>
            <pc:sldMk cId="3070296215" sldId="268"/>
            <ac:spMk id="3" creationId="{008F77A5-0C1F-50EF-C581-CC183EC35556}"/>
          </ac:spMkLst>
        </pc:spChg>
      </pc:sldChg>
      <pc:sldChg chg="modSp mod ord">
        <pc:chgData name="백민호" userId="95e5f9ff-beef-43d2-9d43-2e6349c5b2e2" providerId="ADAL" clId="{4B9D64A6-D5C5-4897-9A01-B0E95F2EB306}" dt="2024-09-28T12:08:05.753" v="2580"/>
        <pc:sldMkLst>
          <pc:docMk/>
          <pc:sldMk cId="4052949874" sldId="271"/>
        </pc:sldMkLst>
      </pc:sldChg>
      <pc:sldChg chg="add">
        <pc:chgData name="백민호" userId="95e5f9ff-beef-43d2-9d43-2e6349c5b2e2" providerId="ADAL" clId="{4B9D64A6-D5C5-4897-9A01-B0E95F2EB306}" dt="2024-09-29T10:37:43.464" v="3227"/>
        <pc:sldMkLst>
          <pc:docMk/>
          <pc:sldMk cId="3165870456" sldId="272"/>
        </pc:sldMkLst>
      </pc:sldChg>
      <pc:sldChg chg="addSp delSp modSp del mod">
        <pc:chgData name="백민호" userId="95e5f9ff-beef-43d2-9d43-2e6349c5b2e2" providerId="ADAL" clId="{4B9D64A6-D5C5-4897-9A01-B0E95F2EB306}" dt="2024-09-29T10:37:41.067" v="3226" actId="2696"/>
        <pc:sldMkLst>
          <pc:docMk/>
          <pc:sldMk cId="4006079811" sldId="272"/>
        </pc:sldMkLst>
      </pc:sldChg>
      <pc:sldChg chg="add del">
        <pc:chgData name="백민호" userId="95e5f9ff-beef-43d2-9d43-2e6349c5b2e2" providerId="ADAL" clId="{4B9D64A6-D5C5-4897-9A01-B0E95F2EB306}" dt="2024-09-29T08:05:11.357" v="3216" actId="47"/>
        <pc:sldMkLst>
          <pc:docMk/>
          <pc:sldMk cId="3996912747" sldId="273"/>
        </pc:sldMkLst>
      </pc:sldChg>
      <pc:sldChg chg="add del">
        <pc:chgData name="백민호" userId="95e5f9ff-beef-43d2-9d43-2e6349c5b2e2" providerId="ADAL" clId="{4B9D64A6-D5C5-4897-9A01-B0E95F2EB306}" dt="2024-09-29T08:05:11.357" v="3216" actId="47"/>
        <pc:sldMkLst>
          <pc:docMk/>
          <pc:sldMk cId="2327814150" sldId="274"/>
        </pc:sldMkLst>
      </pc:sldChg>
      <pc:sldChg chg="modSp mod">
        <pc:chgData name="백민호" userId="95e5f9ff-beef-43d2-9d43-2e6349c5b2e2" providerId="ADAL" clId="{4B9D64A6-D5C5-4897-9A01-B0E95F2EB306}" dt="2024-09-27T12:55:57.112" v="1394" actId="207"/>
        <pc:sldMkLst>
          <pc:docMk/>
          <pc:sldMk cId="1746046609" sldId="275"/>
        </pc:sldMkLst>
        <pc:spChg chg="mod">
          <ac:chgData name="백민호" userId="95e5f9ff-beef-43d2-9d43-2e6349c5b2e2" providerId="ADAL" clId="{4B9D64A6-D5C5-4897-9A01-B0E95F2EB306}" dt="2024-09-27T12:55:57.112" v="1394" actId="207"/>
          <ac:spMkLst>
            <pc:docMk/>
            <pc:sldMk cId="1746046609" sldId="275"/>
            <ac:spMk id="3" creationId="{B970CB20-5FD9-742F-4349-F91E73B3704E}"/>
          </ac:spMkLst>
        </pc:spChg>
      </pc:sldChg>
      <pc:sldChg chg="addSp delSp modSp mod">
        <pc:chgData name="백민호" userId="95e5f9ff-beef-43d2-9d43-2e6349c5b2e2" providerId="ADAL" clId="{4B9D64A6-D5C5-4897-9A01-B0E95F2EB306}" dt="2024-09-27T12:58:47.655" v="1497" actId="14100"/>
        <pc:sldMkLst>
          <pc:docMk/>
          <pc:sldMk cId="2261822751" sldId="277"/>
        </pc:sldMkLst>
        <pc:spChg chg="mod">
          <ac:chgData name="백민호" userId="95e5f9ff-beef-43d2-9d43-2e6349c5b2e2" providerId="ADAL" clId="{4B9D64A6-D5C5-4897-9A01-B0E95F2EB306}" dt="2024-09-27T12:58:47.655" v="1497" actId="14100"/>
          <ac:spMkLst>
            <pc:docMk/>
            <pc:sldMk cId="2261822751" sldId="277"/>
            <ac:spMk id="2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7T11:56:47.885" v="1127"/>
          <ac:spMkLst>
            <pc:docMk/>
            <pc:sldMk cId="2261822751" sldId="277"/>
            <ac:spMk id="5" creationId="{A5B5E7D2-AADC-87D1-A0BA-32BE3E8662E4}"/>
          </ac:spMkLst>
        </pc:spChg>
        <pc:spChg chg="mod">
          <ac:chgData name="백민호" userId="95e5f9ff-beef-43d2-9d43-2e6349c5b2e2" providerId="ADAL" clId="{4B9D64A6-D5C5-4897-9A01-B0E95F2EB306}" dt="2024-09-27T11:56:47.885" v="1127"/>
          <ac:spMkLst>
            <pc:docMk/>
            <pc:sldMk cId="2261822751" sldId="277"/>
            <ac:spMk id="6" creationId="{1565A74F-A0A5-E84B-64D7-EB6BF4A2651D}"/>
          </ac:spMkLst>
        </pc:spChg>
        <pc:spChg chg="mod">
          <ac:chgData name="백민호" userId="95e5f9ff-beef-43d2-9d43-2e6349c5b2e2" providerId="ADAL" clId="{4B9D64A6-D5C5-4897-9A01-B0E95F2EB306}" dt="2024-09-27T11:56:58.509" v="1129"/>
          <ac:spMkLst>
            <pc:docMk/>
            <pc:sldMk cId="2261822751" sldId="277"/>
            <ac:spMk id="8" creationId="{C2A612B2-B02E-5323-FCAC-DE6D1FFF59F9}"/>
          </ac:spMkLst>
        </pc:spChg>
        <pc:spChg chg="mod">
          <ac:chgData name="백민호" userId="95e5f9ff-beef-43d2-9d43-2e6349c5b2e2" providerId="ADAL" clId="{4B9D64A6-D5C5-4897-9A01-B0E95F2EB306}" dt="2024-09-27T11:56:58.509" v="1129"/>
          <ac:spMkLst>
            <pc:docMk/>
            <pc:sldMk cId="2261822751" sldId="277"/>
            <ac:spMk id="9" creationId="{4AD58B61-16AF-CAC7-38B7-7FB938E13442}"/>
          </ac:spMkLst>
        </pc:spChg>
        <pc:spChg chg="add mod">
          <ac:chgData name="백민호" userId="95e5f9ff-beef-43d2-9d43-2e6349c5b2e2" providerId="ADAL" clId="{4B9D64A6-D5C5-4897-9A01-B0E95F2EB306}" dt="2024-09-27T11:59:26.475" v="1151" actId="1076"/>
          <ac:spMkLst>
            <pc:docMk/>
            <pc:sldMk cId="2261822751" sldId="277"/>
            <ac:spMk id="10" creationId="{4EFFE049-3D16-DB91-1BFD-5C27246A0E7C}"/>
          </ac:spMkLst>
        </pc:spChg>
        <pc:spChg chg="add mod">
          <ac:chgData name="백민호" userId="95e5f9ff-beef-43d2-9d43-2e6349c5b2e2" providerId="ADAL" clId="{4B9D64A6-D5C5-4897-9A01-B0E95F2EB306}" dt="2024-09-27T12:57:19.347" v="1458" actId="20577"/>
          <ac:spMkLst>
            <pc:docMk/>
            <pc:sldMk cId="2261822751" sldId="277"/>
            <ac:spMk id="11" creationId="{F023DD15-1C9F-14E2-49BF-A8DD979E248C}"/>
          </ac:spMkLst>
        </pc:spChg>
        <pc:spChg chg="add del mod">
          <ac:chgData name="백민호" userId="95e5f9ff-beef-43d2-9d43-2e6349c5b2e2" providerId="ADAL" clId="{4B9D64A6-D5C5-4897-9A01-B0E95F2EB306}" dt="2024-09-27T12:34:16.353" v="1211" actId="164"/>
          <ac:spMkLst>
            <pc:docMk/>
            <pc:sldMk cId="2261822751" sldId="277"/>
            <ac:spMk id="17" creationId="{29332A1A-7016-04A7-8E28-AC26347E1412}"/>
          </ac:spMkLst>
        </pc:spChg>
        <pc:spChg chg="mod">
          <ac:chgData name="백민호" userId="95e5f9ff-beef-43d2-9d43-2e6349c5b2e2" providerId="ADAL" clId="{4B9D64A6-D5C5-4897-9A01-B0E95F2EB306}" dt="2024-09-27T12:34:16.353" v="1211" actId="164"/>
          <ac:spMkLst>
            <pc:docMk/>
            <pc:sldMk cId="2261822751" sldId="277"/>
            <ac:spMk id="21" creationId="{CCFB95F2-D0F7-D09E-1802-83608E6570EB}"/>
          </ac:spMkLst>
        </pc:spChg>
        <pc:spChg chg="mod">
          <ac:chgData name="백민호" userId="95e5f9ff-beef-43d2-9d43-2e6349c5b2e2" providerId="ADAL" clId="{4B9D64A6-D5C5-4897-9A01-B0E95F2EB306}" dt="2024-09-27T12:34:32.499" v="1215" actId="571"/>
          <ac:spMkLst>
            <pc:docMk/>
            <pc:sldMk cId="2261822751" sldId="277"/>
            <ac:spMk id="30" creationId="{86E41553-13F7-711E-EF74-470BD4358FFB}"/>
          </ac:spMkLst>
        </pc:spChg>
        <pc:spChg chg="mod">
          <ac:chgData name="백민호" userId="95e5f9ff-beef-43d2-9d43-2e6349c5b2e2" providerId="ADAL" clId="{4B9D64A6-D5C5-4897-9A01-B0E95F2EB306}" dt="2024-09-27T12:34:32.499" v="1215" actId="571"/>
          <ac:spMkLst>
            <pc:docMk/>
            <pc:sldMk cId="2261822751" sldId="277"/>
            <ac:spMk id="31" creationId="{31A39D18-5798-AD36-F26B-EBFBD4EED67A}"/>
          </ac:spMkLst>
        </pc:spChg>
        <pc:spChg chg="mod">
          <ac:chgData name="백민호" userId="95e5f9ff-beef-43d2-9d43-2e6349c5b2e2" providerId="ADAL" clId="{4B9D64A6-D5C5-4897-9A01-B0E95F2EB306}" dt="2024-09-27T12:34:44.334" v="1220" actId="571"/>
          <ac:spMkLst>
            <pc:docMk/>
            <pc:sldMk cId="2261822751" sldId="277"/>
            <ac:spMk id="39" creationId="{ADDAE28E-7F8F-A62D-6B0E-55F2114C2B4A}"/>
          </ac:spMkLst>
        </pc:spChg>
        <pc:spChg chg="mod">
          <ac:chgData name="백민호" userId="95e5f9ff-beef-43d2-9d43-2e6349c5b2e2" providerId="ADAL" clId="{4B9D64A6-D5C5-4897-9A01-B0E95F2EB306}" dt="2024-09-27T12:34:44.334" v="1220" actId="571"/>
          <ac:spMkLst>
            <pc:docMk/>
            <pc:sldMk cId="2261822751" sldId="277"/>
            <ac:spMk id="40" creationId="{074306FB-1A59-B3EA-6BF8-05789A57E4CE}"/>
          </ac:spMkLst>
        </pc:spChg>
        <pc:spChg chg="mod">
          <ac:chgData name="백민호" userId="95e5f9ff-beef-43d2-9d43-2e6349c5b2e2" providerId="ADAL" clId="{4B9D64A6-D5C5-4897-9A01-B0E95F2EB306}" dt="2024-09-27T12:34:51.661" v="1221"/>
          <ac:spMkLst>
            <pc:docMk/>
            <pc:sldMk cId="2261822751" sldId="277"/>
            <ac:spMk id="42" creationId="{A71FBE15-F8CA-3F2F-84CD-295F95329BC3}"/>
          </ac:spMkLst>
        </pc:spChg>
        <pc:spChg chg="mod">
          <ac:chgData name="백민호" userId="95e5f9ff-beef-43d2-9d43-2e6349c5b2e2" providerId="ADAL" clId="{4B9D64A6-D5C5-4897-9A01-B0E95F2EB306}" dt="2024-09-27T12:34:51.661" v="1221"/>
          <ac:spMkLst>
            <pc:docMk/>
            <pc:sldMk cId="2261822751" sldId="277"/>
            <ac:spMk id="43" creationId="{36D5EBBD-BBA1-5A1D-6CD4-5A9166D39D74}"/>
          </ac:spMkLst>
        </pc:spChg>
        <pc:spChg chg="mod">
          <ac:chgData name="백민호" userId="95e5f9ff-beef-43d2-9d43-2e6349c5b2e2" providerId="ADAL" clId="{4B9D64A6-D5C5-4897-9A01-B0E95F2EB306}" dt="2024-09-27T12:37:32.051" v="1272"/>
          <ac:spMkLst>
            <pc:docMk/>
            <pc:sldMk cId="2261822751" sldId="277"/>
            <ac:spMk id="45" creationId="{566EC22C-5A38-4CEB-3E70-9EA6140A0EF9}"/>
          </ac:spMkLst>
        </pc:spChg>
        <pc:spChg chg="mod">
          <ac:chgData name="백민호" userId="95e5f9ff-beef-43d2-9d43-2e6349c5b2e2" providerId="ADAL" clId="{4B9D64A6-D5C5-4897-9A01-B0E95F2EB306}" dt="2024-09-27T12:34:51.661" v="1221"/>
          <ac:spMkLst>
            <pc:docMk/>
            <pc:sldMk cId="2261822751" sldId="277"/>
            <ac:spMk id="46" creationId="{E21652F4-E7E8-F52E-3CE2-98AED28DA744}"/>
          </ac:spMkLst>
        </pc:spChg>
        <pc:spChg chg="add mod">
          <ac:chgData name="백민호" userId="95e5f9ff-beef-43d2-9d43-2e6349c5b2e2" providerId="ADAL" clId="{4B9D64A6-D5C5-4897-9A01-B0E95F2EB306}" dt="2024-09-27T12:56:02.086" v="1395" actId="207"/>
          <ac:spMkLst>
            <pc:docMk/>
            <pc:sldMk cId="2261822751" sldId="277"/>
            <ac:spMk id="53" creationId="{056DD8F4-BE3E-7AC6-67E4-0FD01FC5C585}"/>
          </ac:spMkLst>
        </pc:spChg>
        <pc:spChg chg="add mod">
          <ac:chgData name="백민호" userId="95e5f9ff-beef-43d2-9d43-2e6349c5b2e2" providerId="ADAL" clId="{4B9D64A6-D5C5-4897-9A01-B0E95F2EB306}" dt="2024-09-27T12:56:16.958" v="1402" actId="255"/>
          <ac:spMkLst>
            <pc:docMk/>
            <pc:sldMk cId="2261822751" sldId="277"/>
            <ac:spMk id="56" creationId="{294BEEAB-20CD-DC69-4227-90D83D0D7ED5}"/>
          </ac:spMkLst>
        </pc:spChg>
        <pc:spChg chg="mod">
          <ac:chgData name="백민호" userId="95e5f9ff-beef-43d2-9d43-2e6349c5b2e2" providerId="ADAL" clId="{4B9D64A6-D5C5-4897-9A01-B0E95F2EB306}" dt="2024-09-27T12:37:36.143" v="1273"/>
          <ac:spMkLst>
            <pc:docMk/>
            <pc:sldMk cId="2261822751" sldId="277"/>
            <ac:spMk id="81" creationId="{02A1B17C-FA5E-AE90-547A-BCBF62903101}"/>
          </ac:spMkLst>
        </pc:spChg>
        <pc:spChg chg="mod">
          <ac:chgData name="백민호" userId="95e5f9ff-beef-43d2-9d43-2e6349c5b2e2" providerId="ADAL" clId="{4B9D64A6-D5C5-4897-9A01-B0E95F2EB306}" dt="2024-09-27T12:37:36.143" v="1273"/>
          <ac:spMkLst>
            <pc:docMk/>
            <pc:sldMk cId="2261822751" sldId="277"/>
            <ac:spMk id="82" creationId="{EF52167F-7BE7-ACD9-B4AC-C369C921A82F}"/>
          </ac:spMkLst>
        </pc:spChg>
        <pc:spChg chg="mod">
          <ac:chgData name="백민호" userId="95e5f9ff-beef-43d2-9d43-2e6349c5b2e2" providerId="ADAL" clId="{4B9D64A6-D5C5-4897-9A01-B0E95F2EB306}" dt="2024-09-27T12:37:36.143" v="1273"/>
          <ac:spMkLst>
            <pc:docMk/>
            <pc:sldMk cId="2261822751" sldId="277"/>
            <ac:spMk id="83" creationId="{2E9DFC14-116B-84EC-5063-A7BAD3132C93}"/>
          </ac:spMkLst>
        </pc:spChg>
        <pc:spChg chg="mod">
          <ac:chgData name="백민호" userId="95e5f9ff-beef-43d2-9d43-2e6349c5b2e2" providerId="ADAL" clId="{4B9D64A6-D5C5-4897-9A01-B0E95F2EB306}" dt="2024-09-27T12:37:36.143" v="1273"/>
          <ac:spMkLst>
            <pc:docMk/>
            <pc:sldMk cId="2261822751" sldId="277"/>
            <ac:spMk id="84" creationId="{ECE51DE6-D4C1-9EA1-03D5-DED74F324198}"/>
          </ac:spMkLst>
        </pc:spChg>
        <pc:spChg chg="add mod">
          <ac:chgData name="백민호" userId="95e5f9ff-beef-43d2-9d43-2e6349c5b2e2" providerId="ADAL" clId="{4B9D64A6-D5C5-4897-9A01-B0E95F2EB306}" dt="2024-09-27T12:56:20.079" v="1403" actId="255"/>
          <ac:spMkLst>
            <pc:docMk/>
            <pc:sldMk cId="2261822751" sldId="277"/>
            <ac:spMk id="85" creationId="{319992F2-DE38-ACF8-7865-51E65B249A9C}"/>
          </ac:spMkLst>
        </pc:spChg>
        <pc:spChg chg="add mod">
          <ac:chgData name="백민호" userId="95e5f9ff-beef-43d2-9d43-2e6349c5b2e2" providerId="ADAL" clId="{4B9D64A6-D5C5-4897-9A01-B0E95F2EB306}" dt="2024-09-27T12:56:33.100" v="1416" actId="20577"/>
          <ac:spMkLst>
            <pc:docMk/>
            <pc:sldMk cId="2261822751" sldId="277"/>
            <ac:spMk id="86" creationId="{63EF170A-3A76-4963-0266-4CDBECF24BD7}"/>
          </ac:spMkLst>
        </pc:spChg>
        <pc:spChg chg="add mod">
          <ac:chgData name="백민호" userId="95e5f9ff-beef-43d2-9d43-2e6349c5b2e2" providerId="ADAL" clId="{4B9D64A6-D5C5-4897-9A01-B0E95F2EB306}" dt="2024-09-27T12:56:56.732" v="1446" actId="404"/>
          <ac:spMkLst>
            <pc:docMk/>
            <pc:sldMk cId="2261822751" sldId="277"/>
            <ac:spMk id="87" creationId="{8A688B96-8612-2E51-814B-86EEB39123AE}"/>
          </ac:spMkLst>
        </pc:spChg>
        <pc:spChg chg="add mod">
          <ac:chgData name="백민호" userId="95e5f9ff-beef-43d2-9d43-2e6349c5b2e2" providerId="ADAL" clId="{4B9D64A6-D5C5-4897-9A01-B0E95F2EB306}" dt="2024-09-27T12:57:07.950" v="1450" actId="404"/>
          <ac:spMkLst>
            <pc:docMk/>
            <pc:sldMk cId="2261822751" sldId="277"/>
            <ac:spMk id="88" creationId="{C25117DD-7934-8992-E6E8-0EB253EF54F3}"/>
          </ac:spMkLst>
        </pc:spChg>
        <pc:spChg chg="add mod">
          <ac:chgData name="백민호" userId="95e5f9ff-beef-43d2-9d43-2e6349c5b2e2" providerId="ADAL" clId="{4B9D64A6-D5C5-4897-9A01-B0E95F2EB306}" dt="2024-09-27T12:57:13.422" v="1454" actId="404"/>
          <ac:spMkLst>
            <pc:docMk/>
            <pc:sldMk cId="2261822751" sldId="277"/>
            <ac:spMk id="89" creationId="{D2E5C50B-DCF5-D371-F4C7-8DAD10B25E7B}"/>
          </ac:spMkLst>
        </pc:spChg>
        <pc:grpChg chg="add mod">
          <ac:chgData name="백민호" userId="95e5f9ff-beef-43d2-9d43-2e6349c5b2e2" providerId="ADAL" clId="{4B9D64A6-D5C5-4897-9A01-B0E95F2EB306}" dt="2024-09-27T12:33:56.614" v="1205" actId="1076"/>
          <ac:grpSpMkLst>
            <pc:docMk/>
            <pc:sldMk cId="2261822751" sldId="277"/>
            <ac:grpSpMk id="4" creationId="{C56947EA-35F9-C946-488B-050F9AFA54F9}"/>
          </ac:grpSpMkLst>
        </pc:grpChg>
        <pc:grpChg chg="add mod">
          <ac:chgData name="백민호" userId="95e5f9ff-beef-43d2-9d43-2e6349c5b2e2" providerId="ADAL" clId="{4B9D64A6-D5C5-4897-9A01-B0E95F2EB306}" dt="2024-09-27T11:57:12.822" v="1132" actId="14100"/>
          <ac:grpSpMkLst>
            <pc:docMk/>
            <pc:sldMk cId="2261822751" sldId="277"/>
            <ac:grpSpMk id="7" creationId="{AD037111-1CE2-0D9B-1DCE-1683F2B80E25}"/>
          </ac:grpSpMkLst>
        </pc:grpChg>
        <pc:grpChg chg="add mod">
          <ac:chgData name="백민호" userId="95e5f9ff-beef-43d2-9d43-2e6349c5b2e2" providerId="ADAL" clId="{4B9D64A6-D5C5-4897-9A01-B0E95F2EB306}" dt="2024-09-27T12:34:40.315" v="1219" actId="1076"/>
          <ac:grpSpMkLst>
            <pc:docMk/>
            <pc:sldMk cId="2261822751" sldId="277"/>
            <ac:grpSpMk id="22" creationId="{D30764FE-0138-2971-BABF-4E660EBEB235}"/>
          </ac:grpSpMkLst>
        </pc:grpChg>
        <pc:grpChg chg="add mod">
          <ac:chgData name="백민호" userId="95e5f9ff-beef-43d2-9d43-2e6349c5b2e2" providerId="ADAL" clId="{4B9D64A6-D5C5-4897-9A01-B0E95F2EB306}" dt="2024-09-27T12:36:38.167" v="1239" actId="1035"/>
          <ac:grpSpMkLst>
            <pc:docMk/>
            <pc:sldMk cId="2261822751" sldId="277"/>
            <ac:grpSpMk id="29" creationId="{56ACCDE2-1D48-F843-0E7D-FF9BFBF58029}"/>
          </ac:grpSpMkLst>
        </pc:grpChg>
        <pc:grpChg chg="add mod">
          <ac:chgData name="백민호" userId="95e5f9ff-beef-43d2-9d43-2e6349c5b2e2" providerId="ADAL" clId="{4B9D64A6-D5C5-4897-9A01-B0E95F2EB306}" dt="2024-09-27T12:34:44.334" v="1220" actId="571"/>
          <ac:grpSpMkLst>
            <pc:docMk/>
            <pc:sldMk cId="2261822751" sldId="277"/>
            <ac:grpSpMk id="38" creationId="{E7DE3F05-6D73-9441-3E0F-75656FB69917}"/>
          </ac:grpSpMkLst>
        </pc:grpChg>
        <pc:grpChg chg="add mod">
          <ac:chgData name="백민호" userId="95e5f9ff-beef-43d2-9d43-2e6349c5b2e2" providerId="ADAL" clId="{4B9D64A6-D5C5-4897-9A01-B0E95F2EB306}" dt="2024-09-27T12:37:08.334" v="1264" actId="164"/>
          <ac:grpSpMkLst>
            <pc:docMk/>
            <pc:sldMk cId="2261822751" sldId="277"/>
            <ac:grpSpMk id="41" creationId="{FC918EAE-14EE-BDA7-C0A1-C523FA66D0AF}"/>
          </ac:grpSpMkLst>
        </pc:grpChg>
        <pc:grpChg chg="add del mod">
          <ac:chgData name="백민호" userId="95e5f9ff-beef-43d2-9d43-2e6349c5b2e2" providerId="ADAL" clId="{4B9D64A6-D5C5-4897-9A01-B0E95F2EB306}" dt="2024-09-27T12:37:08.334" v="1264" actId="164"/>
          <ac:grpSpMkLst>
            <pc:docMk/>
            <pc:sldMk cId="2261822751" sldId="277"/>
            <ac:grpSpMk id="44" creationId="{F93D727D-D836-402B-D38D-908DF8756F06}"/>
          </ac:grpSpMkLst>
        </pc:grpChg>
        <pc:grpChg chg="add mod">
          <ac:chgData name="백민호" userId="95e5f9ff-beef-43d2-9d43-2e6349c5b2e2" providerId="ADAL" clId="{4B9D64A6-D5C5-4897-9A01-B0E95F2EB306}" dt="2024-09-27T12:37:14.591" v="1265" actId="1076"/>
          <ac:grpSpMkLst>
            <pc:docMk/>
            <pc:sldMk cId="2261822751" sldId="277"/>
            <ac:grpSpMk id="57" creationId="{466BC3FC-0E15-CB05-EE64-B6B2E1AA8028}"/>
          </ac:grpSpMkLst>
        </pc:grpChg>
        <pc:grpChg chg="add mod">
          <ac:chgData name="백민호" userId="95e5f9ff-beef-43d2-9d43-2e6349c5b2e2" providerId="ADAL" clId="{4B9D64A6-D5C5-4897-9A01-B0E95F2EB306}" dt="2024-09-27T12:37:43.533" v="1274" actId="1076"/>
          <ac:grpSpMkLst>
            <pc:docMk/>
            <pc:sldMk cId="2261822751" sldId="277"/>
            <ac:grpSpMk id="78" creationId="{170EE3B9-BD03-EFEE-6B03-9D4497A250E4}"/>
          </ac:grpSpMkLst>
        </pc:grpChg>
        <pc:grpChg chg="mod">
          <ac:chgData name="백민호" userId="95e5f9ff-beef-43d2-9d43-2e6349c5b2e2" providerId="ADAL" clId="{4B9D64A6-D5C5-4897-9A01-B0E95F2EB306}" dt="2024-09-27T12:37:36.143" v="1273"/>
          <ac:grpSpMkLst>
            <pc:docMk/>
            <pc:sldMk cId="2261822751" sldId="277"/>
            <ac:grpSpMk id="79" creationId="{034D4A42-A4C0-5C5E-019C-8489E9CED55B}"/>
          </ac:grpSpMkLst>
        </pc:grpChg>
        <pc:grpChg chg="mod">
          <ac:chgData name="백민호" userId="95e5f9ff-beef-43d2-9d43-2e6349c5b2e2" providerId="ADAL" clId="{4B9D64A6-D5C5-4897-9A01-B0E95F2EB306}" dt="2024-09-27T12:37:36.143" v="1273"/>
          <ac:grpSpMkLst>
            <pc:docMk/>
            <pc:sldMk cId="2261822751" sldId="277"/>
            <ac:grpSpMk id="80" creationId="{493EE174-838A-20A9-25A7-62D82517E14A}"/>
          </ac:grpSpMkLst>
        </pc:grpChg>
      </pc:sldChg>
      <pc:sldChg chg="addSp delSp modSp mod">
        <pc:chgData name="백민호" userId="95e5f9ff-beef-43d2-9d43-2e6349c5b2e2" providerId="ADAL" clId="{4B9D64A6-D5C5-4897-9A01-B0E95F2EB306}" dt="2024-09-29T07:17:37.563" v="3193" actId="20577"/>
        <pc:sldMkLst>
          <pc:docMk/>
          <pc:sldMk cId="3661179122" sldId="278"/>
        </pc:sldMkLst>
        <pc:spChg chg="mod">
          <ac:chgData name="백민호" userId="95e5f9ff-beef-43d2-9d43-2e6349c5b2e2" providerId="ADAL" clId="{4B9D64A6-D5C5-4897-9A01-B0E95F2EB306}" dt="2024-09-27T12:58:41.137" v="1495" actId="14100"/>
          <ac:spMkLst>
            <pc:docMk/>
            <pc:sldMk cId="3661179122" sldId="278"/>
            <ac:spMk id="2" creationId="{00000000-0000-0000-0000-000000000000}"/>
          </ac:spMkLst>
        </pc:spChg>
        <pc:graphicFrameChg chg="add mod modGraphic">
          <ac:chgData name="백민호" userId="95e5f9ff-beef-43d2-9d43-2e6349c5b2e2" providerId="ADAL" clId="{4B9D64A6-D5C5-4897-9A01-B0E95F2EB306}" dt="2024-09-29T07:17:37.563" v="3193" actId="20577"/>
          <ac:graphicFrameMkLst>
            <pc:docMk/>
            <pc:sldMk cId="3661179122" sldId="278"/>
            <ac:graphicFrameMk id="5" creationId="{ADF9372F-FC67-16F7-A561-2BE5D4D231AD}"/>
          </ac:graphicFrameMkLst>
        </pc:graphicFrameChg>
      </pc:sldChg>
      <pc:sldChg chg="modSp add mod">
        <pc:chgData name="백민호" userId="95e5f9ff-beef-43d2-9d43-2e6349c5b2e2" providerId="ADAL" clId="{4B9D64A6-D5C5-4897-9A01-B0E95F2EB306}" dt="2024-09-27T11:43:56.303" v="1051"/>
        <pc:sldMkLst>
          <pc:docMk/>
          <pc:sldMk cId="160007061" sldId="279"/>
        </pc:sldMkLst>
        <pc:spChg chg="mod">
          <ac:chgData name="백민호" userId="95e5f9ff-beef-43d2-9d43-2e6349c5b2e2" providerId="ADAL" clId="{4B9D64A6-D5C5-4897-9A01-B0E95F2EB306}" dt="2024-09-27T11:43:28.661" v="1025" actId="20577"/>
          <ac:spMkLst>
            <pc:docMk/>
            <pc:sldMk cId="160007061" sldId="279"/>
            <ac:spMk id="2" creationId="{915FE612-62F0-C4A3-9890-4C8E5F98BDE4}"/>
          </ac:spMkLst>
        </pc:spChg>
        <pc:spChg chg="mod">
          <ac:chgData name="백민호" userId="95e5f9ff-beef-43d2-9d43-2e6349c5b2e2" providerId="ADAL" clId="{4B9D64A6-D5C5-4897-9A01-B0E95F2EB306}" dt="2024-09-27T11:43:56.303" v="1051"/>
          <ac:spMkLst>
            <pc:docMk/>
            <pc:sldMk cId="160007061" sldId="279"/>
            <ac:spMk id="3" creationId="{008F77A5-0C1F-50EF-C581-CC183EC35556}"/>
          </ac:spMkLst>
        </pc:spChg>
      </pc:sldChg>
      <pc:sldChg chg="modSp add mod setBg">
        <pc:chgData name="백민호" userId="95e5f9ff-beef-43d2-9d43-2e6349c5b2e2" providerId="ADAL" clId="{4B9D64A6-D5C5-4897-9A01-B0E95F2EB306}" dt="2024-09-27T12:59:43.500" v="1509" actId="20577"/>
        <pc:sldMkLst>
          <pc:docMk/>
          <pc:sldMk cId="2389418338" sldId="280"/>
        </pc:sldMkLst>
      </pc:sldChg>
      <pc:sldChg chg="add del setBg">
        <pc:chgData name="백민호" userId="95e5f9ff-beef-43d2-9d43-2e6349c5b2e2" providerId="ADAL" clId="{4B9D64A6-D5C5-4897-9A01-B0E95F2EB306}" dt="2024-09-27T11:56:41.999" v="1126"/>
        <pc:sldMkLst>
          <pc:docMk/>
          <pc:sldMk cId="2784711962" sldId="280"/>
        </pc:sldMkLst>
      </pc:sldChg>
      <pc:sldChg chg="add">
        <pc:chgData name="백민호" userId="95e5f9ff-beef-43d2-9d43-2e6349c5b2e2" providerId="ADAL" clId="{4B9D64A6-D5C5-4897-9A01-B0E95F2EB306}" dt="2024-09-29T10:37:43.464" v="3227"/>
        <pc:sldMkLst>
          <pc:docMk/>
          <pc:sldMk cId="55015176" sldId="282"/>
        </pc:sldMkLst>
      </pc:sldChg>
      <pc:sldChg chg="del">
        <pc:chgData name="백민호" userId="95e5f9ff-beef-43d2-9d43-2e6349c5b2e2" providerId="ADAL" clId="{4B9D64A6-D5C5-4897-9A01-B0E95F2EB306}" dt="2024-09-29T10:37:41.067" v="3226" actId="2696"/>
        <pc:sldMkLst>
          <pc:docMk/>
          <pc:sldMk cId="1149557075" sldId="282"/>
        </pc:sldMkLst>
      </pc:sldChg>
      <pc:sldChg chg="add">
        <pc:chgData name="백민호" userId="95e5f9ff-beef-43d2-9d43-2e6349c5b2e2" providerId="ADAL" clId="{4B9D64A6-D5C5-4897-9A01-B0E95F2EB306}" dt="2024-09-29T06:53:50.880" v="3137"/>
        <pc:sldMkLst>
          <pc:docMk/>
          <pc:sldMk cId="909664881" sldId="283"/>
        </pc:sldMkLst>
      </pc:sldChg>
      <pc:sldChg chg="del">
        <pc:chgData name="백민호" userId="95e5f9ff-beef-43d2-9d43-2e6349c5b2e2" providerId="ADAL" clId="{4B9D64A6-D5C5-4897-9A01-B0E95F2EB306}" dt="2024-09-29T06:53:45.118" v="3136" actId="2696"/>
        <pc:sldMkLst>
          <pc:docMk/>
          <pc:sldMk cId="2812723865" sldId="283"/>
        </pc:sldMkLst>
      </pc:sldChg>
      <pc:sldChg chg="add del ord setBg">
        <pc:chgData name="백민호" userId="95e5f9ff-beef-43d2-9d43-2e6349c5b2e2" providerId="ADAL" clId="{4B9D64A6-D5C5-4897-9A01-B0E95F2EB306}" dt="2024-09-29T06:53:45.118" v="3136" actId="2696"/>
        <pc:sldMkLst>
          <pc:docMk/>
          <pc:sldMk cId="944301781" sldId="284"/>
        </pc:sldMkLst>
      </pc:sldChg>
      <pc:sldChg chg="add">
        <pc:chgData name="백민호" userId="95e5f9ff-beef-43d2-9d43-2e6349c5b2e2" providerId="ADAL" clId="{4B9D64A6-D5C5-4897-9A01-B0E95F2EB306}" dt="2024-09-29T06:53:50.880" v="3137"/>
        <pc:sldMkLst>
          <pc:docMk/>
          <pc:sldMk cId="1920868114" sldId="284"/>
        </pc:sldMkLst>
      </pc:sldChg>
      <pc:sldChg chg="addSp modSp mod">
        <pc:chgData name="백민호" userId="95e5f9ff-beef-43d2-9d43-2e6349c5b2e2" providerId="ADAL" clId="{4B9D64A6-D5C5-4897-9A01-B0E95F2EB306}" dt="2024-09-28T12:13:12.275" v="2614" actId="20577"/>
        <pc:sldMkLst>
          <pc:docMk/>
          <pc:sldMk cId="510388706" sldId="285"/>
        </pc:sldMkLst>
        <pc:spChg chg="mod">
          <ac:chgData name="백민호" userId="95e5f9ff-beef-43d2-9d43-2e6349c5b2e2" providerId="ADAL" clId="{4B9D64A6-D5C5-4897-9A01-B0E95F2EB306}" dt="2024-09-28T12:11:45.445" v="2598" actId="164"/>
          <ac:spMkLst>
            <pc:docMk/>
            <pc:sldMk cId="510388706" sldId="285"/>
            <ac:spMk id="9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1:45.445" v="2598" actId="164"/>
          <ac:spMkLst>
            <pc:docMk/>
            <pc:sldMk cId="510388706" sldId="285"/>
            <ac:spMk id="10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2:09.831" v="2604" actId="164"/>
          <ac:spMkLst>
            <pc:docMk/>
            <pc:sldMk cId="510388706" sldId="285"/>
            <ac:spMk id="16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1:48.188" v="2599" actId="164"/>
          <ac:spMkLst>
            <pc:docMk/>
            <pc:sldMk cId="510388706" sldId="285"/>
            <ac:spMk id="17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2:13.381" v="2605" actId="164"/>
          <ac:spMkLst>
            <pc:docMk/>
            <pc:sldMk cId="510388706" sldId="285"/>
            <ac:spMk id="18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3:12.275" v="2614" actId="20577"/>
          <ac:spMkLst>
            <pc:docMk/>
            <pc:sldMk cId="510388706" sldId="285"/>
            <ac:spMk id="19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1:48.188" v="2599" actId="164"/>
          <ac:spMkLst>
            <pc:docMk/>
            <pc:sldMk cId="510388706" sldId="285"/>
            <ac:spMk id="20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2:12:13.381" v="2605" actId="164"/>
          <ac:spMkLst>
            <pc:docMk/>
            <pc:sldMk cId="510388706" sldId="285"/>
            <ac:spMk id="21" creationId="{00000000-0000-0000-0000-000000000000}"/>
          </ac:spMkLst>
        </pc:spChg>
        <pc:grpChg chg="mod">
          <ac:chgData name="백민호" userId="95e5f9ff-beef-43d2-9d43-2e6349c5b2e2" providerId="ADAL" clId="{4B9D64A6-D5C5-4897-9A01-B0E95F2EB306}" dt="2024-09-28T12:12:09.831" v="2604" actId="164"/>
          <ac:grpSpMkLst>
            <pc:docMk/>
            <pc:sldMk cId="510388706" sldId="285"/>
            <ac:grpSpMk id="5" creationId="{00000000-0000-0000-0000-000000000000}"/>
          </ac:grpSpMkLst>
        </pc:grpChg>
        <pc:grpChg chg="mod">
          <ac:chgData name="백민호" userId="95e5f9ff-beef-43d2-9d43-2e6349c5b2e2" providerId="ADAL" clId="{4B9D64A6-D5C5-4897-9A01-B0E95F2EB306}" dt="2024-09-28T12:11:48.188" v="2599" actId="164"/>
          <ac:grpSpMkLst>
            <pc:docMk/>
            <pc:sldMk cId="510388706" sldId="285"/>
            <ac:grpSpMk id="8" creationId="{00000000-0000-0000-0000-000000000000}"/>
          </ac:grpSpMkLst>
        </pc:grpChg>
        <pc:grpChg chg="mod">
          <ac:chgData name="백민호" userId="95e5f9ff-beef-43d2-9d43-2e6349c5b2e2" providerId="ADAL" clId="{4B9D64A6-D5C5-4897-9A01-B0E95F2EB306}" dt="2024-09-28T12:12:13.381" v="2605" actId="164"/>
          <ac:grpSpMkLst>
            <pc:docMk/>
            <pc:sldMk cId="510388706" sldId="285"/>
            <ac:grpSpMk id="11" creationId="{00000000-0000-0000-0000-000000000000}"/>
          </ac:grpSpMkLst>
        </pc:grpChg>
        <pc:grpChg chg="add mod">
          <ac:chgData name="백민호" userId="95e5f9ff-beef-43d2-9d43-2e6349c5b2e2" providerId="ADAL" clId="{4B9D64A6-D5C5-4897-9A01-B0E95F2EB306}" dt="2024-09-28T12:13:01.607" v="2611" actId="1076"/>
          <ac:grpSpMkLst>
            <pc:docMk/>
            <pc:sldMk cId="510388706" sldId="285"/>
            <ac:grpSpMk id="23" creationId="{3CA2D8D0-E33F-8B01-6A6D-1886A8E081D6}"/>
          </ac:grpSpMkLst>
        </pc:grpChg>
        <pc:grpChg chg="add mod">
          <ac:chgData name="백민호" userId="95e5f9ff-beef-43d2-9d43-2e6349c5b2e2" providerId="ADAL" clId="{4B9D64A6-D5C5-4897-9A01-B0E95F2EB306}" dt="2024-09-28T12:12:19.437" v="2606" actId="1076"/>
          <ac:grpSpMkLst>
            <pc:docMk/>
            <pc:sldMk cId="510388706" sldId="285"/>
            <ac:grpSpMk id="24" creationId="{922E8238-4613-D3B6-C02C-FD9DF224604F}"/>
          </ac:grpSpMkLst>
        </pc:grpChg>
        <pc:grpChg chg="add mod">
          <ac:chgData name="백민호" userId="95e5f9ff-beef-43d2-9d43-2e6349c5b2e2" providerId="ADAL" clId="{4B9D64A6-D5C5-4897-9A01-B0E95F2EB306}" dt="2024-09-28T12:12:46.784" v="2609" actId="1076"/>
          <ac:grpSpMkLst>
            <pc:docMk/>
            <pc:sldMk cId="510388706" sldId="285"/>
            <ac:grpSpMk id="25" creationId="{7BE27E86-4A59-4857-1997-BC487FCD11FC}"/>
          </ac:grpSpMkLst>
        </pc:grpChg>
      </pc:sldChg>
      <pc:sldChg chg="add del">
        <pc:chgData name="백민호" userId="95e5f9ff-beef-43d2-9d43-2e6349c5b2e2" providerId="ADAL" clId="{4B9D64A6-D5C5-4897-9A01-B0E95F2EB306}" dt="2024-09-29T06:53:45.118" v="3136" actId="2696"/>
        <pc:sldMkLst>
          <pc:docMk/>
          <pc:sldMk cId="1298225556" sldId="286"/>
        </pc:sldMkLst>
      </pc:sldChg>
      <pc:sldChg chg="add">
        <pc:chgData name="백민호" userId="95e5f9ff-beef-43d2-9d43-2e6349c5b2e2" providerId="ADAL" clId="{4B9D64A6-D5C5-4897-9A01-B0E95F2EB306}" dt="2024-09-29T06:53:50.880" v="3137"/>
        <pc:sldMkLst>
          <pc:docMk/>
          <pc:sldMk cId="4122858336" sldId="286"/>
        </pc:sldMkLst>
      </pc:sldChg>
      <pc:sldChg chg="addSp delSp modSp add mod">
        <pc:chgData name="백민호" userId="95e5f9ff-beef-43d2-9d43-2e6349c5b2e2" providerId="ADAL" clId="{4B9D64A6-D5C5-4897-9A01-B0E95F2EB306}" dt="2024-09-28T12:59:16.988" v="2871" actId="1036"/>
        <pc:sldMkLst>
          <pc:docMk/>
          <pc:sldMk cId="2376717116" sldId="287"/>
        </pc:sldMkLst>
        <pc:spChg chg="add mod">
          <ac:chgData name="백민호" userId="95e5f9ff-beef-43d2-9d43-2e6349c5b2e2" providerId="ADAL" clId="{4B9D64A6-D5C5-4897-9A01-B0E95F2EB306}" dt="2024-09-28T12:58:03.873" v="2844" actId="403"/>
          <ac:spMkLst>
            <pc:docMk/>
            <pc:sldMk cId="2376717116" sldId="287"/>
            <ac:spMk id="11" creationId="{AF2BDB01-B39C-1981-644D-B2B63F1043CB}"/>
          </ac:spMkLst>
        </pc:spChg>
        <pc:picChg chg="add mod">
          <ac:chgData name="백민호" userId="95e5f9ff-beef-43d2-9d43-2e6349c5b2e2" providerId="ADAL" clId="{4B9D64A6-D5C5-4897-9A01-B0E95F2EB306}" dt="2024-09-28T12:54:59.085" v="2774" actId="164"/>
          <ac:picMkLst>
            <pc:docMk/>
            <pc:sldMk cId="2376717116" sldId="287"/>
            <ac:picMk id="3" creationId="{F6CA34E7-9E23-2F0E-A72F-10BF2F8D5AAE}"/>
          </ac:picMkLst>
        </pc:picChg>
        <pc:picChg chg="add mod topLvl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4" creationId="{FCFBC4A4-FF93-EFF2-FF7A-ACFDAF352860}"/>
          </ac:picMkLst>
        </pc:picChg>
        <pc:picChg chg="add mod topLvl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8" creationId="{87C85AA0-DEDB-A568-AF83-828136256045}"/>
          </ac:picMkLst>
        </pc:picChg>
        <pc:picChg chg="add mod topLvl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10" creationId="{0D298151-C4C4-1E06-D2F1-8D1613982C7A}"/>
          </ac:picMkLst>
        </pc:picChg>
        <pc:picChg chg="add mod topLvl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13" creationId="{6671D9A0-6CB4-D42C-9052-6B41F6D1FE86}"/>
          </ac:picMkLst>
        </pc:picChg>
        <pc:picChg chg="add mod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20" creationId="{FE731FB9-7EB7-CA03-8D83-CA4B69B31CAD}"/>
          </ac:picMkLst>
        </pc:picChg>
        <pc:picChg chg="add mod ord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22" creationId="{F95C686D-543C-450C-7A43-1803B2ECEB7D}"/>
          </ac:picMkLst>
        </pc:picChg>
        <pc:picChg chg="add mod">
          <ac:chgData name="백민호" userId="95e5f9ff-beef-43d2-9d43-2e6349c5b2e2" providerId="ADAL" clId="{4B9D64A6-D5C5-4897-9A01-B0E95F2EB306}" dt="2024-09-28T12:57:53.760" v="2841" actId="1362"/>
          <ac:picMkLst>
            <pc:docMk/>
            <pc:sldMk cId="2376717116" sldId="287"/>
            <ac:picMk id="24" creationId="{41FD41BE-5E4F-A475-0CFD-706A613CFD71}"/>
          </ac:picMkLst>
        </pc:picChg>
        <pc:picChg chg="add mod">
          <ac:chgData name="백민호" userId="95e5f9ff-beef-43d2-9d43-2e6349c5b2e2" providerId="ADAL" clId="{4B9D64A6-D5C5-4897-9A01-B0E95F2EB306}" dt="2024-09-28T12:59:16.988" v="2871" actId="1036"/>
          <ac:picMkLst>
            <pc:docMk/>
            <pc:sldMk cId="2376717116" sldId="287"/>
            <ac:picMk id="26" creationId="{DA432828-53ED-1DCE-9616-C23B38F948AE}"/>
          </ac:picMkLst>
        </pc:picChg>
        <pc:picChg chg="add mod">
          <ac:chgData name="백민호" userId="95e5f9ff-beef-43d2-9d43-2e6349c5b2e2" providerId="ADAL" clId="{4B9D64A6-D5C5-4897-9A01-B0E95F2EB306}" dt="2024-09-28T12:59:03.011" v="2857" actId="1076"/>
          <ac:picMkLst>
            <pc:docMk/>
            <pc:sldMk cId="2376717116" sldId="287"/>
            <ac:picMk id="28" creationId="{C8F8A4CE-FBC7-98C7-D4FF-E82ED065DA62}"/>
          </ac:picMkLst>
        </pc:picChg>
      </pc:sldChg>
      <pc:sldChg chg="addSp delSp modSp add mod setBg">
        <pc:chgData name="백민호" userId="95e5f9ff-beef-43d2-9d43-2e6349c5b2e2" providerId="ADAL" clId="{4B9D64A6-D5C5-4897-9A01-B0E95F2EB306}" dt="2024-09-29T10:37:52.648" v="3228" actId="478"/>
        <pc:sldMkLst>
          <pc:docMk/>
          <pc:sldMk cId="2569395391" sldId="288"/>
        </pc:sldMkLst>
        <pc:spChg chg="mod">
          <ac:chgData name="백민호" userId="95e5f9ff-beef-43d2-9d43-2e6349c5b2e2" providerId="ADAL" clId="{4B9D64A6-D5C5-4897-9A01-B0E95F2EB306}" dt="2024-09-28T13:19:57.094" v="2899" actId="20577"/>
          <ac:spMkLst>
            <pc:docMk/>
            <pc:sldMk cId="2569395391" sldId="288"/>
            <ac:spMk id="26" creationId="{00000000-0000-0000-0000-000000000000}"/>
          </ac:spMkLst>
        </pc:spChg>
        <pc:spChg chg="mod">
          <ac:chgData name="백민호" userId="95e5f9ff-beef-43d2-9d43-2e6349c5b2e2" providerId="ADAL" clId="{4B9D64A6-D5C5-4897-9A01-B0E95F2EB306}" dt="2024-09-28T13:20:00.284" v="2901" actId="20577"/>
          <ac:spMkLst>
            <pc:docMk/>
            <pc:sldMk cId="2569395391" sldId="288"/>
            <ac:spMk id="63" creationId="{B7516BE5-2889-FC93-1A22-F4806B6B90FA}"/>
          </ac:spMkLst>
        </pc:spChg>
        <pc:spChg chg="mod">
          <ac:chgData name="백민호" userId="95e5f9ff-beef-43d2-9d43-2e6349c5b2e2" providerId="ADAL" clId="{4B9D64A6-D5C5-4897-9A01-B0E95F2EB306}" dt="2024-09-28T13:19:45.757" v="2884" actId="1076"/>
          <ac:spMkLst>
            <pc:docMk/>
            <pc:sldMk cId="2569395391" sldId="288"/>
            <ac:spMk id="64" creationId="{E4944CF4-C7CF-BF7E-62D8-BB14B906BD6E}"/>
          </ac:spMkLst>
        </pc:spChg>
        <pc:grpChg chg="add mod">
          <ac:chgData name="백민호" userId="95e5f9ff-beef-43d2-9d43-2e6349c5b2e2" providerId="ADAL" clId="{4B9D64A6-D5C5-4897-9A01-B0E95F2EB306}" dt="2024-09-29T08:03:24.807" v="3199" actId="1076"/>
          <ac:grpSpMkLst>
            <pc:docMk/>
            <pc:sldMk cId="2569395391" sldId="288"/>
            <ac:grpSpMk id="8" creationId="{0E5844E9-B396-6D5D-C84F-CBF5A6E4783B}"/>
          </ac:grpSpMkLst>
        </pc:grpChg>
        <pc:grpChg chg="add mod">
          <ac:chgData name="백민호" userId="95e5f9ff-beef-43d2-9d43-2e6349c5b2e2" providerId="ADAL" clId="{4B9D64A6-D5C5-4897-9A01-B0E95F2EB306}" dt="2024-09-29T08:04:19.662" v="3210" actId="1076"/>
          <ac:grpSpMkLst>
            <pc:docMk/>
            <pc:sldMk cId="2569395391" sldId="288"/>
            <ac:grpSpMk id="9" creationId="{B2D8CA02-00B3-CA17-61E6-A894F926D90D}"/>
          </ac:grpSpMkLst>
        </pc:grpChg>
        <pc:grpChg chg="add mod">
          <ac:chgData name="백민호" userId="95e5f9ff-beef-43d2-9d43-2e6349c5b2e2" providerId="ADAL" clId="{4B9D64A6-D5C5-4897-9A01-B0E95F2EB306}" dt="2024-09-29T08:04:39.259" v="3214" actId="1076"/>
          <ac:grpSpMkLst>
            <pc:docMk/>
            <pc:sldMk cId="2569395391" sldId="288"/>
            <ac:grpSpMk id="10" creationId="{82452943-2BB1-B0D4-1F51-CA1DD6DD2A21}"/>
          </ac:grpSpMkLst>
        </pc:grpChg>
        <pc:grpChg chg="mod">
          <ac:chgData name="백민호" userId="95e5f9ff-beef-43d2-9d43-2e6349c5b2e2" providerId="ADAL" clId="{4B9D64A6-D5C5-4897-9A01-B0E95F2EB306}" dt="2024-09-29T08:03:35.464" v="3202" actId="1076"/>
          <ac:grpSpMkLst>
            <pc:docMk/>
            <pc:sldMk cId="2569395391" sldId="288"/>
            <ac:grpSpMk id="62" creationId="{06269AD4-E9B8-D31E-4D3B-9F3483F5594C}"/>
          </ac:grpSpMkLst>
        </pc:grpChg>
        <pc:picChg chg="add mod topLvl">
          <ac:chgData name="백민호" userId="95e5f9ff-beef-43d2-9d43-2e6349c5b2e2" providerId="ADAL" clId="{4B9D64A6-D5C5-4897-9A01-B0E95F2EB306}" dt="2024-09-29T08:04:39.259" v="3214" actId="1076"/>
          <ac:picMkLst>
            <pc:docMk/>
            <pc:sldMk cId="2569395391" sldId="288"/>
            <ac:picMk id="2" creationId="{39B585FA-E330-C57F-1919-0F7E5D2D77D0}"/>
          </ac:picMkLst>
        </pc:picChg>
        <pc:picChg chg="add mod topLvl">
          <ac:chgData name="백민호" userId="95e5f9ff-beef-43d2-9d43-2e6349c5b2e2" providerId="ADAL" clId="{4B9D64A6-D5C5-4897-9A01-B0E95F2EB306}" dt="2024-09-29T08:04:15.930" v="3208" actId="164"/>
          <ac:picMkLst>
            <pc:docMk/>
            <pc:sldMk cId="2569395391" sldId="288"/>
            <ac:picMk id="3" creationId="{7063C1CD-A30D-0059-E858-73DB98BAAC65}"/>
          </ac:picMkLst>
        </pc:picChg>
        <pc:picChg chg="add mod topLvl">
          <ac:chgData name="백민호" userId="95e5f9ff-beef-43d2-9d43-2e6349c5b2e2" providerId="ADAL" clId="{4B9D64A6-D5C5-4897-9A01-B0E95F2EB306}" dt="2024-09-29T08:03:24.807" v="3199" actId="1076"/>
          <ac:picMkLst>
            <pc:docMk/>
            <pc:sldMk cId="2569395391" sldId="288"/>
            <ac:picMk id="4" creationId="{8FDD76B1-607C-BC17-9D44-0FBC05206AF8}"/>
          </ac:picMkLst>
        </pc:picChg>
        <pc:picChg chg="mod">
          <ac:chgData name="백민호" userId="95e5f9ff-beef-43d2-9d43-2e6349c5b2e2" providerId="ADAL" clId="{4B9D64A6-D5C5-4897-9A01-B0E95F2EB306}" dt="2024-09-29T08:04:39.259" v="3214" actId="1076"/>
          <ac:picMkLst>
            <pc:docMk/>
            <pc:sldMk cId="2569395391" sldId="288"/>
            <ac:picMk id="6" creationId="{9DF98C04-85AF-1BBD-011C-501A781A2172}"/>
          </ac:picMkLst>
        </pc:picChg>
        <pc:picChg chg="mod">
          <ac:chgData name="백민호" userId="95e5f9ff-beef-43d2-9d43-2e6349c5b2e2" providerId="ADAL" clId="{4B9D64A6-D5C5-4897-9A01-B0E95F2EB306}" dt="2024-09-29T08:04:15.930" v="3208" actId="164"/>
          <ac:picMkLst>
            <pc:docMk/>
            <pc:sldMk cId="2569395391" sldId="288"/>
            <ac:picMk id="7" creationId="{40BC75F5-CEFD-07E0-EEBF-B9C37778A588}"/>
          </ac:picMkLst>
        </pc:picChg>
        <pc:picChg chg="add mod topLvl">
          <ac:chgData name="백민호" userId="95e5f9ff-beef-43d2-9d43-2e6349c5b2e2" providerId="ADAL" clId="{4B9D64A6-D5C5-4897-9A01-B0E95F2EB306}" dt="2024-09-29T08:03:24.807" v="3199" actId="1076"/>
          <ac:picMkLst>
            <pc:docMk/>
            <pc:sldMk cId="2569395391" sldId="288"/>
            <ac:picMk id="2050" creationId="{7A437B38-B75E-63BF-F36D-D1009ECE73F9}"/>
          </ac:picMkLst>
        </pc:picChg>
      </pc:sldChg>
      <pc:sldChg chg="add del">
        <pc:chgData name="백민호" userId="95e5f9ff-beef-43d2-9d43-2e6349c5b2e2" providerId="ADAL" clId="{4B9D64A6-D5C5-4897-9A01-B0E95F2EB306}" dt="2024-09-28T12:32:07.193" v="2625"/>
        <pc:sldMkLst>
          <pc:docMk/>
          <pc:sldMk cId="3015937996" sldId="288"/>
        </pc:sldMkLst>
      </pc:sldChg>
      <pc:sldChg chg="addSp delSp modSp add mod">
        <pc:chgData name="백민호" userId="95e5f9ff-beef-43d2-9d43-2e6349c5b2e2" providerId="ADAL" clId="{4B9D64A6-D5C5-4897-9A01-B0E95F2EB306}" dt="2024-09-29T07:02:51.949" v="3173" actId="1076"/>
        <pc:sldMkLst>
          <pc:docMk/>
          <pc:sldMk cId="1168648105" sldId="291"/>
        </pc:sldMkLst>
        <pc:spChg chg="add mod">
          <ac:chgData name="백민호" userId="95e5f9ff-beef-43d2-9d43-2e6349c5b2e2" providerId="ADAL" clId="{4B9D64A6-D5C5-4897-9A01-B0E95F2EB306}" dt="2024-09-29T07:02:51.949" v="3173" actId="1076"/>
          <ac:spMkLst>
            <pc:docMk/>
            <pc:sldMk cId="1168648105" sldId="291"/>
            <ac:spMk id="18" creationId="{146D2B20-8D9E-DE86-3FA1-5FC9AEC70379}"/>
          </ac:spMkLst>
        </pc:spChg>
        <pc:picChg chg="add mod modCrop">
          <ac:chgData name="백민호" userId="95e5f9ff-beef-43d2-9d43-2e6349c5b2e2" providerId="ADAL" clId="{4B9D64A6-D5C5-4897-9A01-B0E95F2EB306}" dt="2024-09-29T07:02:19.347" v="3168" actId="1076"/>
          <ac:picMkLst>
            <pc:docMk/>
            <pc:sldMk cId="1168648105" sldId="291"/>
            <ac:picMk id="12" creationId="{F7BDC385-9049-B50F-F947-55C05FA1BF19}"/>
          </ac:picMkLst>
        </pc:picChg>
      </pc:sldChg>
      <pc:sldChg chg="modSp mod">
        <pc:chgData name="백민호" userId="95e5f9ff-beef-43d2-9d43-2e6349c5b2e2" providerId="ADAL" clId="{4B9D64A6-D5C5-4897-9A01-B0E95F2EB306}" dt="2024-09-29T14:07:50.894" v="3234" actId="313"/>
        <pc:sldMkLst>
          <pc:docMk/>
          <pc:sldMk cId="2374804725" sldId="293"/>
        </pc:sldMkLst>
        <pc:spChg chg="mod">
          <ac:chgData name="백민호" userId="95e5f9ff-beef-43d2-9d43-2e6349c5b2e2" providerId="ADAL" clId="{4B9D64A6-D5C5-4897-9A01-B0E95F2EB306}" dt="2024-09-29T14:07:50.894" v="3234" actId="313"/>
          <ac:spMkLst>
            <pc:docMk/>
            <pc:sldMk cId="2374804725" sldId="293"/>
            <ac:spMk id="28" creationId="{DA3DF610-4FD0-D9AB-909F-8CF70183A5C9}"/>
          </ac:spMkLst>
        </pc:spChg>
      </pc:sldChg>
      <pc:sldMasterChg chg="addSp delSp modSp mod setBg modSldLayout">
        <pc:chgData name="백민호" userId="95e5f9ff-beef-43d2-9d43-2e6349c5b2e2" providerId="ADAL" clId="{4B9D64A6-D5C5-4897-9A01-B0E95F2EB306}" dt="2024-09-26T12:51:04.687" v="691"/>
        <pc:sldMasterMkLst>
          <pc:docMk/>
          <pc:sldMasterMk cId="0" sldId="2147483648"/>
        </pc:sldMasterMkLst>
        <pc:sldLayoutChg chg="modSp">
          <pc:chgData name="백민호" userId="95e5f9ff-beef-43d2-9d43-2e6349c5b2e2" providerId="ADAL" clId="{4B9D64A6-D5C5-4897-9A01-B0E95F2EB306}" dt="2024-09-26T12:15:22.826" v="658" actId="735"/>
          <pc:sldLayoutMkLst>
            <pc:docMk/>
            <pc:sldMasterMk cId="0" sldId="2147483648"/>
            <pc:sldLayoutMk cId="0" sldId="2147483655"/>
          </pc:sldLayoutMkLst>
        </pc:sldLayoutChg>
      </pc:sldMasterChg>
    </pc:docChg>
  </pc:docChgLst>
  <pc:docChgLst>
    <pc:chgData name="게스트 사용자" userId="S::urn:spo:anon#c0d1881b972b6839ae7b36abb263b8705973c9f5cd885f1b31f58cf16375601a::" providerId="AD" clId="Web-{FD0870E8-DB92-401D-D9F7-41532FA787A6}"/>
    <pc:docChg chg="modSld">
      <pc:chgData name="게스트 사용자" userId="S::urn:spo:anon#c0d1881b972b6839ae7b36abb263b8705973c9f5cd885f1b31f58cf16375601a::" providerId="AD" clId="Web-{FD0870E8-DB92-401D-D9F7-41532FA787A6}" dt="2024-09-29T13:27:15.464" v="372" actId="1076"/>
      <pc:docMkLst>
        <pc:docMk/>
      </pc:docMkLst>
      <pc:sldChg chg="addSp delSp modSp">
        <pc:chgData name="게스트 사용자" userId="S::urn:spo:anon#c0d1881b972b6839ae7b36abb263b8705973c9f5cd885f1b31f58cf16375601a::" providerId="AD" clId="Web-{FD0870E8-DB92-401D-D9F7-41532FA787A6}" dt="2024-09-29T13:27:15.464" v="372" actId="1076"/>
        <pc:sldMkLst>
          <pc:docMk/>
          <pc:sldMk cId="3165870456" sldId="272"/>
        </pc:sldMkLst>
        <pc:spChg chg="mod">
          <ac:chgData name="게스트 사용자" userId="S::urn:spo:anon#c0d1881b972b6839ae7b36abb263b8705973c9f5cd885f1b31f58cf16375601a::" providerId="AD" clId="Web-{FD0870E8-DB92-401D-D9F7-41532FA787A6}" dt="2024-09-29T13:21:02.263" v="56" actId="20577"/>
          <ac:spMkLst>
            <pc:docMk/>
            <pc:sldMk cId="3165870456" sldId="272"/>
            <ac:spMk id="13" creationId="{00000000-0000-0000-0000-000000000000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0:53.372" v="45" actId="20577"/>
          <ac:spMkLst>
            <pc:docMk/>
            <pc:sldMk cId="3165870456" sldId="272"/>
            <ac:spMk id="14" creationId="{7900E962-E6D5-1CE2-AF00-F817D23EF410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1:16.170" v="65" actId="1076"/>
          <ac:spMkLst>
            <pc:docMk/>
            <pc:sldMk cId="3165870456" sldId="272"/>
            <ac:spMk id="15" creationId="{39A4087F-8CEC-C649-F19E-0CA72FA07C99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1:51.233" v="170" actId="20577"/>
          <ac:spMkLst>
            <pc:docMk/>
            <pc:sldMk cId="3165870456" sldId="272"/>
            <ac:spMk id="17" creationId="{95507A23-16EB-6497-8A80-D543CBD70219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2:48.969" v="184" actId="1076"/>
          <ac:spMkLst>
            <pc:docMk/>
            <pc:sldMk cId="3165870456" sldId="272"/>
            <ac:spMk id="19" creationId="{443B2C23-60B7-69FB-8B2B-D2BA7F041B15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5:25.555" v="305" actId="1076"/>
          <ac:spMkLst>
            <pc:docMk/>
            <pc:sldMk cId="3165870456" sldId="272"/>
            <ac:spMk id="20" creationId="{E1B3F3D3-F348-383F-B61D-C5B5ADF57BB4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7:01.307" v="366" actId="1076"/>
          <ac:spMkLst>
            <pc:docMk/>
            <pc:sldMk cId="3165870456" sldId="272"/>
            <ac:spMk id="22" creationId="{29C61339-85FA-B8C6-3999-BA846AB1D32D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7:01.323" v="367" actId="1076"/>
          <ac:spMkLst>
            <pc:docMk/>
            <pc:sldMk cId="3165870456" sldId="272"/>
            <ac:spMk id="23" creationId="{85CD73D4-B53C-63AF-2FC2-22A4FB59E6BB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7:01.354" v="369" actId="1076"/>
          <ac:spMkLst>
            <pc:docMk/>
            <pc:sldMk cId="3165870456" sldId="272"/>
            <ac:spMk id="25" creationId="{3F8777B8-430E-5E37-D426-C3AA2DE8AE1D}"/>
          </ac:spMkLst>
        </pc:spChg>
        <pc:spChg chg="add mod">
          <ac:chgData name="게스트 사용자" userId="S::urn:spo:anon#c0d1881b972b6839ae7b36abb263b8705973c9f5cd885f1b31f58cf16375601a::" providerId="AD" clId="Web-{FD0870E8-DB92-401D-D9F7-41532FA787A6}" dt="2024-09-29T13:27:01.385" v="370" actId="1076"/>
          <ac:spMkLst>
            <pc:docMk/>
            <pc:sldMk cId="3165870456" sldId="272"/>
            <ac:spMk id="27" creationId="{A60707B7-F6DB-B685-E915-C1C559107249}"/>
          </ac:spMkLst>
        </pc:spChg>
        <pc:grpChg chg="mod topLvl">
          <ac:chgData name="게스트 사용자" userId="S::urn:spo:anon#c0d1881b972b6839ae7b36abb263b8705973c9f5cd885f1b31f58cf16375601a::" providerId="AD" clId="Web-{FD0870E8-DB92-401D-D9F7-41532FA787A6}" dt="2024-09-29T13:27:15.464" v="372" actId="1076"/>
          <ac:grpSpMkLst>
            <pc:docMk/>
            <pc:sldMk cId="3165870456" sldId="272"/>
            <ac:grpSpMk id="3" creationId="{3215DB8C-9778-F00C-D424-8ED53A59ED05}"/>
          </ac:grpSpMkLst>
        </pc:grpChg>
        <pc:grpChg chg="add mod">
          <ac:chgData name="게스트 사용자" userId="S::urn:spo:anon#c0d1881b972b6839ae7b36abb263b8705973c9f5cd885f1b31f58cf16375601a::" providerId="AD" clId="Web-{FD0870E8-DB92-401D-D9F7-41532FA787A6}" dt="2024-09-29T13:20:30.216" v="23" actId="1076"/>
          <ac:grpSpMkLst>
            <pc:docMk/>
            <pc:sldMk cId="3165870456" sldId="272"/>
            <ac:grpSpMk id="7" creationId="{8B0A2251-4509-636E-B471-A99E48CA4DF8}"/>
          </ac:grpSpMkLst>
        </pc:grpChg>
        <pc:grpChg chg="mod">
          <ac:chgData name="게스트 사용자" userId="S::urn:spo:anon#c0d1881b972b6839ae7b36abb263b8705973c9f5cd885f1b31f58cf16375601a::" providerId="AD" clId="Web-{FD0870E8-DB92-401D-D9F7-41532FA787A6}" dt="2024-09-29T13:20:12.918" v="11" actId="1076"/>
          <ac:grpSpMkLst>
            <pc:docMk/>
            <pc:sldMk cId="3165870456" sldId="272"/>
            <ac:grpSpMk id="10" creationId="{00000000-0000-0000-0000-000000000000}"/>
          </ac:grpSpMkLst>
        </pc:grpChg>
        <pc:picChg chg="mod">
          <ac:chgData name="게스트 사용자" userId="S::urn:spo:anon#c0d1881b972b6839ae7b36abb263b8705973c9f5cd885f1b31f58cf16375601a::" providerId="AD" clId="Web-{FD0870E8-DB92-401D-D9F7-41532FA787A6}" dt="2024-09-29T13:21:24.358" v="74" actId="1076"/>
          <ac:picMkLst>
            <pc:docMk/>
            <pc:sldMk cId="3165870456" sldId="272"/>
            <ac:picMk id="6" creationId="{136DA757-8C12-D748-308D-6FABE4D79B08}"/>
          </ac:picMkLst>
        </pc:picChg>
        <pc:picChg chg="add mod">
          <ac:chgData name="게스트 사용자" userId="S::urn:spo:anon#c0d1881b972b6839ae7b36abb263b8705973c9f5cd885f1b31f58cf16375601a::" providerId="AD" clId="Web-{FD0870E8-DB92-401D-D9F7-41532FA787A6}" dt="2024-09-29T13:23:10.720" v="207" actId="14100"/>
          <ac:picMkLst>
            <pc:docMk/>
            <pc:sldMk cId="3165870456" sldId="272"/>
            <ac:picMk id="18" creationId="{29D6C023-00FF-EFEE-3E46-CD8C408B3F33}"/>
          </ac:picMkLst>
        </pc:picChg>
        <pc:picChg chg="add mod">
          <ac:chgData name="게스트 사용자" userId="S::urn:spo:anon#c0d1881b972b6839ae7b36abb263b8705973c9f5cd885f1b31f58cf16375601a::" providerId="AD" clId="Web-{FD0870E8-DB92-401D-D9F7-41532FA787A6}" dt="2024-09-29T13:27:01.291" v="365" actId="1076"/>
          <ac:picMkLst>
            <pc:docMk/>
            <pc:sldMk cId="3165870456" sldId="272"/>
            <ac:picMk id="21" creationId="{93179B22-4AB3-4D6D-ECB6-6FA2A0F9B4AA}"/>
          </ac:picMkLst>
        </pc:picChg>
        <pc:picChg chg="add mod">
          <ac:chgData name="게스트 사용자" userId="S::urn:spo:anon#c0d1881b972b6839ae7b36abb263b8705973c9f5cd885f1b31f58cf16375601a::" providerId="AD" clId="Web-{FD0870E8-DB92-401D-D9F7-41532FA787A6}" dt="2024-09-29T13:27:01.338" v="368" actId="1076"/>
          <ac:picMkLst>
            <pc:docMk/>
            <pc:sldMk cId="3165870456" sldId="272"/>
            <ac:picMk id="24" creationId="{424CA686-2AC7-FCFD-F8E5-1DAC15D09C1A}"/>
          </ac:picMkLst>
        </pc:picChg>
        <pc:picChg chg="mod">
          <ac:chgData name="게스트 사용자" userId="S::urn:spo:anon#c0d1881b972b6839ae7b36abb263b8705973c9f5cd885f1b31f58cf16375601a::" providerId="AD" clId="Web-{FD0870E8-DB92-401D-D9F7-41532FA787A6}" dt="2024-09-29T13:20:59.232" v="48" actId="1076"/>
          <ac:picMkLst>
            <pc:docMk/>
            <pc:sldMk cId="3165870456" sldId="272"/>
            <ac:picMk id="1026" creationId="{7CD5C4E6-3CFD-E960-B7E5-8F79005A007D}"/>
          </ac:picMkLst>
        </pc:picChg>
      </pc:sldChg>
    </pc:docChg>
  </pc:docChgLst>
  <pc:docChgLst>
    <pc:chgData name="게스트 사용자" userId="S::urn:spo:anon#c0d1881b972b6839ae7b36abb263b8705973c9f5cd885f1b31f58cf16375601a::" providerId="AD" clId="Web-{A71D1043-35BF-A46A-EDA0-36A2DD9462F0}"/>
    <pc:docChg chg="addSld delSld modSld">
      <pc:chgData name="게스트 사용자" userId="S::urn:spo:anon#c0d1881b972b6839ae7b36abb263b8705973c9f5cd885f1b31f58cf16375601a::" providerId="AD" clId="Web-{A71D1043-35BF-A46A-EDA0-36A2DD9462F0}" dt="2024-09-28T11:36:37.875" v="208" actId="14100"/>
      <pc:docMkLst>
        <pc:docMk/>
      </pc:docMkLst>
      <pc:sldChg chg="modSp">
        <pc:chgData name="게스트 사용자" userId="S::urn:spo:anon#c0d1881b972b6839ae7b36abb263b8705973c9f5cd885f1b31f58cf16375601a::" providerId="AD" clId="Web-{A71D1043-35BF-A46A-EDA0-36A2DD9462F0}" dt="2024-09-28T11:34:16.059" v="104" actId="14100"/>
        <pc:sldMkLst>
          <pc:docMk/>
          <pc:sldMk cId="0" sldId="258"/>
        </pc:sldMkLst>
        <pc:spChg chg="mod">
          <ac:chgData name="게스트 사용자" userId="S::urn:spo:anon#c0d1881b972b6839ae7b36abb263b8705973c9f5cd885f1b31f58cf16375601a::" providerId="AD" clId="Web-{A71D1043-35BF-A46A-EDA0-36A2DD9462F0}" dt="2024-09-28T11:34:16.059" v="104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A71D1043-35BF-A46A-EDA0-36A2DD9462F0}" dt="2024-09-28T11:33:34.808" v="82" actId="14100"/>
          <ac:spMkLst>
            <pc:docMk/>
            <pc:sldMk cId="0" sldId="258"/>
            <ac:spMk id="7" creationId="{00000000-0000-0000-0000-000000000000}"/>
          </ac:spMkLst>
        </pc:spChg>
      </pc:sldChg>
      <pc:sldChg chg="modSp">
        <pc:chgData name="게스트 사용자" userId="S::urn:spo:anon#c0d1881b972b6839ae7b36abb263b8705973c9f5cd885f1b31f58cf16375601a::" providerId="AD" clId="Web-{A71D1043-35BF-A46A-EDA0-36A2DD9462F0}" dt="2024-09-28T11:34:41.935" v="132" actId="14100"/>
        <pc:sldMkLst>
          <pc:docMk/>
          <pc:sldMk cId="0" sldId="260"/>
        </pc:sldMkLst>
        <pc:spChg chg="mod">
          <ac:chgData name="게스트 사용자" userId="S::urn:spo:anon#c0d1881b972b6839ae7b36abb263b8705973c9f5cd885f1b31f58cf16375601a::" providerId="AD" clId="Web-{A71D1043-35BF-A46A-EDA0-36A2DD9462F0}" dt="2024-09-28T11:34:41.935" v="132" actId="14100"/>
          <ac:spMkLst>
            <pc:docMk/>
            <pc:sldMk cId="0" sldId="260"/>
            <ac:spMk id="26" creationId="{00000000-0000-0000-0000-000000000000}"/>
          </ac:spMkLst>
        </pc:spChg>
      </pc:sldChg>
      <pc:sldChg chg="modSp">
        <pc:chgData name="게스트 사용자" userId="S::urn:spo:anon#c0d1881b972b6839ae7b36abb263b8705973c9f5cd885f1b31f58cf16375601a::" providerId="AD" clId="Web-{A71D1043-35BF-A46A-EDA0-36A2DD9462F0}" dt="2024-09-28T11:36:37.875" v="208" actId="14100"/>
        <pc:sldMkLst>
          <pc:docMk/>
          <pc:sldMk cId="1786929408" sldId="262"/>
        </pc:sldMkLst>
        <pc:spChg chg="mod">
          <ac:chgData name="게스트 사용자" userId="S::urn:spo:anon#c0d1881b972b6839ae7b36abb263b8705973c9f5cd885f1b31f58cf16375601a::" providerId="AD" clId="Web-{A71D1043-35BF-A46A-EDA0-36A2DD9462F0}" dt="2024-09-28T11:36:37.875" v="208" actId="14100"/>
          <ac:spMkLst>
            <pc:docMk/>
            <pc:sldMk cId="1786929408" sldId="262"/>
            <ac:spMk id="8" creationId="{00000000-0000-0000-0000-000000000000}"/>
          </ac:spMkLst>
        </pc:spChg>
      </pc:sldChg>
      <pc:sldChg chg="modSp">
        <pc:chgData name="게스트 사용자" userId="S::urn:spo:anon#c0d1881b972b6839ae7b36abb263b8705973c9f5cd885f1b31f58cf16375601a::" providerId="AD" clId="Web-{A71D1043-35BF-A46A-EDA0-36A2DD9462F0}" dt="2024-09-28T11:33:45.887" v="90" actId="14100"/>
        <pc:sldMkLst>
          <pc:docMk/>
          <pc:sldMk cId="4053383323" sldId="267"/>
        </pc:sldMkLst>
      </pc:sldChg>
      <pc:sldChg chg="modSp">
        <pc:chgData name="게스트 사용자" userId="S::urn:spo:anon#c0d1881b972b6839ae7b36abb263b8705973c9f5cd885f1b31f58cf16375601a::" providerId="AD" clId="Web-{A71D1043-35BF-A46A-EDA0-36A2DD9462F0}" dt="2024-09-28T11:34:21.825" v="112" actId="20577"/>
        <pc:sldMkLst>
          <pc:docMk/>
          <pc:sldMk cId="4052949874" sldId="271"/>
        </pc:sldMkLst>
      </pc:sldChg>
      <pc:sldChg chg="modSp">
        <pc:chgData name="게스트 사용자" userId="S::urn:spo:anon#c0d1881b972b6839ae7b36abb263b8705973c9f5cd885f1b31f58cf16375601a::" providerId="AD" clId="Web-{A71D1043-35BF-A46A-EDA0-36A2DD9462F0}" dt="2024-09-28T11:35:41.733" v="178" actId="14100"/>
        <pc:sldMkLst>
          <pc:docMk/>
          <pc:sldMk cId="4006079811" sldId="272"/>
        </pc:sldMkLst>
      </pc:sldChg>
      <pc:sldChg chg="modSp">
        <pc:chgData name="게스트 사용자" userId="S::urn:spo:anon#c0d1881b972b6839ae7b36abb263b8705973c9f5cd885f1b31f58cf16375601a::" providerId="AD" clId="Web-{A71D1043-35BF-A46A-EDA0-36A2DD9462F0}" dt="2024-09-28T11:35:18.045" v="157" actId="14100"/>
        <pc:sldMkLst>
          <pc:docMk/>
          <pc:sldMk cId="1149557075" sldId="282"/>
        </pc:sldMkLst>
      </pc:sldChg>
      <pc:sldChg chg="new del">
        <pc:chgData name="게스트 사용자" userId="S::urn:spo:anon#c0d1881b972b6839ae7b36abb263b8705973c9f5cd885f1b31f58cf16375601a::" providerId="AD" clId="Web-{A71D1043-35BF-A46A-EDA0-36A2DD9462F0}" dt="2024-09-28T11:26:51.972" v="1"/>
        <pc:sldMkLst>
          <pc:docMk/>
          <pc:sldMk cId="1724166428" sldId="283"/>
        </pc:sldMkLst>
      </pc:sldChg>
      <pc:sldChg chg="modSp add replId">
        <pc:chgData name="게스트 사용자" userId="S::urn:spo:anon#c0d1881b972b6839ae7b36abb263b8705973c9f5cd885f1b31f58cf16375601a::" providerId="AD" clId="Web-{A71D1043-35BF-A46A-EDA0-36A2DD9462F0}" dt="2024-09-28T11:33:54.840" v="98" actId="14100"/>
        <pc:sldMkLst>
          <pc:docMk/>
          <pc:sldMk cId="2812723865" sldId="283"/>
        </pc:sldMkLst>
      </pc:sldChg>
    </pc:docChg>
  </pc:docChgLst>
  <pc:docChgLst>
    <pc:chgData name="게스트 사용자" userId="S::urn:spo:anon#c0d1881b972b6839ae7b36abb263b8705973c9f5cd885f1b31f58cf16375601a::" providerId="AD" clId="Web-{659667FF-CA08-B192-7489-9FF17D64CFBF}"/>
    <pc:docChg chg="modSld">
      <pc:chgData name="게스트 사용자" userId="S::urn:spo:anon#c0d1881b972b6839ae7b36abb263b8705973c9f5cd885f1b31f58cf16375601a::" providerId="AD" clId="Web-{659667FF-CA08-B192-7489-9FF17D64CFBF}" dt="2024-09-29T14:05:50.185" v="225"/>
      <pc:docMkLst>
        <pc:docMk/>
      </pc:docMkLst>
      <pc:sldChg chg="addSp delSp modSp">
        <pc:chgData name="게스트 사용자" userId="S::urn:spo:anon#c0d1881b972b6839ae7b36abb263b8705973c9f5cd885f1b31f58cf16375601a::" providerId="AD" clId="Web-{659667FF-CA08-B192-7489-9FF17D64CFBF}" dt="2024-09-29T13:45:29.910" v="26" actId="14100"/>
        <pc:sldMkLst>
          <pc:docMk/>
          <pc:sldMk cId="0" sldId="260"/>
        </pc:sldMkLst>
        <pc:spChg chg="mod">
          <ac:chgData name="게스트 사용자" userId="S::urn:spo:anon#c0d1881b972b6839ae7b36abb263b8705973c9f5cd885f1b31f58cf16375601a::" providerId="AD" clId="Web-{659667FF-CA08-B192-7489-9FF17D64CFBF}" dt="2024-09-29T13:43:01.961" v="19" actId="1076"/>
          <ac:spMkLst>
            <pc:docMk/>
            <pc:sldMk cId="0" sldId="260"/>
            <ac:spMk id="82" creationId="{181FA725-C2EC-0716-3D11-3A65FF6AFD65}"/>
          </ac:spMkLst>
        </pc:spChg>
        <pc:picChg chg="add mod">
          <ac:chgData name="게스트 사용자" userId="S::urn:spo:anon#c0d1881b972b6839ae7b36abb263b8705973c9f5cd885f1b31f58cf16375601a::" providerId="AD" clId="Web-{659667FF-CA08-B192-7489-9FF17D64CFBF}" dt="2024-09-29T13:42:19.286" v="8" actId="1076"/>
          <ac:picMkLst>
            <pc:docMk/>
            <pc:sldMk cId="0" sldId="260"/>
            <ac:picMk id="3" creationId="{03F0589C-BEF0-402E-E58B-5B6C996F227C}"/>
          </ac:picMkLst>
        </pc:picChg>
        <pc:picChg chg="add mod">
          <ac:chgData name="게스트 사용자" userId="S::urn:spo:anon#c0d1881b972b6839ae7b36abb263b8705973c9f5cd885f1b31f58cf16375601a::" providerId="AD" clId="Web-{659667FF-CA08-B192-7489-9FF17D64CFBF}" dt="2024-09-29T13:45:29.910" v="26" actId="14100"/>
          <ac:picMkLst>
            <pc:docMk/>
            <pc:sldMk cId="0" sldId="260"/>
            <ac:picMk id="4" creationId="{15D27DCE-F402-43AD-94C5-1CA48A001017}"/>
          </ac:picMkLst>
        </pc:picChg>
      </pc:sldChg>
      <pc:sldChg chg="modSp">
        <pc:chgData name="게스트 사용자" userId="S::urn:spo:anon#c0d1881b972b6839ae7b36abb263b8705973c9f5cd885f1b31f58cf16375601a::" providerId="AD" clId="Web-{659667FF-CA08-B192-7489-9FF17D64CFBF}" dt="2024-09-29T14:05:50.185" v="225"/>
        <pc:sldMkLst>
          <pc:docMk/>
          <pc:sldMk cId="510388706" sldId="285"/>
        </pc:sldMkLst>
        <pc:spChg chg="mod">
          <ac:chgData name="게스트 사용자" userId="S::urn:spo:anon#c0d1881b972b6839ae7b36abb263b8705973c9f5cd885f1b31f58cf16375601a::" providerId="AD" clId="Web-{659667FF-CA08-B192-7489-9FF17D64CFBF}" dt="2024-09-29T13:50:52.435" v="97"/>
          <ac:spMkLst>
            <pc:docMk/>
            <pc:sldMk cId="510388706" sldId="285"/>
            <ac:spMk id="6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435" v="98"/>
          <ac:spMkLst>
            <pc:docMk/>
            <pc:sldMk cId="510388706" sldId="285"/>
            <ac:spMk id="7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498" v="101"/>
          <ac:spMkLst>
            <pc:docMk/>
            <pc:sldMk cId="510388706" sldId="285"/>
            <ac:spMk id="9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498" v="102"/>
          <ac:spMkLst>
            <pc:docMk/>
            <pc:sldMk cId="510388706" sldId="285"/>
            <ac:spMk id="10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529" v="105"/>
          <ac:spMkLst>
            <pc:docMk/>
            <pc:sldMk cId="510388706" sldId="285"/>
            <ac:spMk id="12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529" v="106"/>
          <ac:spMkLst>
            <pc:docMk/>
            <pc:sldMk cId="510388706" sldId="285"/>
            <ac:spMk id="13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4:05:50.185" v="225"/>
          <ac:spMkLst>
            <pc:docMk/>
            <pc:sldMk cId="510388706" sldId="285"/>
            <ac:spMk id="16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09.842" v="111"/>
          <ac:spMkLst>
            <pc:docMk/>
            <pc:sldMk cId="510388706" sldId="285"/>
            <ac:spMk id="17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28.125" v="113" actId="1076"/>
          <ac:spMkLst>
            <pc:docMk/>
            <pc:sldMk cId="510388706" sldId="285"/>
            <ac:spMk id="18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498" v="100"/>
          <ac:spMkLst>
            <pc:docMk/>
            <pc:sldMk cId="510388706" sldId="285"/>
            <ac:spMk id="19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529" v="104"/>
          <ac:spMkLst>
            <pc:docMk/>
            <pc:sldMk cId="510388706" sldId="285"/>
            <ac:spMk id="20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0:52.763" v="108"/>
          <ac:spMkLst>
            <pc:docMk/>
            <pc:sldMk cId="510388706" sldId="285"/>
            <ac:spMk id="21" creationId="{00000000-0000-0000-0000-000000000000}"/>
          </ac:spMkLst>
        </pc:spChg>
        <pc:grpChg chg="mod">
          <ac:chgData name="게스트 사용자" userId="S::urn:spo:anon#c0d1881b972b6839ae7b36abb263b8705973c9f5cd885f1b31f58cf16375601a::" providerId="AD" clId="Web-{659667FF-CA08-B192-7489-9FF17D64CFBF}" dt="2024-09-29T13:50:39.434" v="83" actId="1076"/>
          <ac:grpSpMkLst>
            <pc:docMk/>
            <pc:sldMk cId="510388706" sldId="285"/>
            <ac:grpSpMk id="23" creationId="{3CA2D8D0-E33F-8B01-6A6D-1886A8E081D6}"/>
          </ac:grpSpMkLst>
        </pc:grpChg>
        <pc:grpChg chg="mod">
          <ac:chgData name="게스트 사용자" userId="S::urn:spo:anon#c0d1881b972b6839ae7b36abb263b8705973c9f5cd885f1b31f58cf16375601a::" providerId="AD" clId="Web-{659667FF-CA08-B192-7489-9FF17D64CFBF}" dt="2024-09-29T13:50:39.387" v="82" actId="1076"/>
          <ac:grpSpMkLst>
            <pc:docMk/>
            <pc:sldMk cId="510388706" sldId="285"/>
            <ac:grpSpMk id="24" creationId="{922E8238-4613-D3B6-C02C-FD9DF224604F}"/>
          </ac:grpSpMkLst>
        </pc:grpChg>
        <pc:grpChg chg="mod">
          <ac:chgData name="게스트 사용자" userId="S::urn:spo:anon#c0d1881b972b6839ae7b36abb263b8705973c9f5cd885f1b31f58cf16375601a::" providerId="AD" clId="Web-{659667FF-CA08-B192-7489-9FF17D64CFBF}" dt="2024-09-29T13:50:39.481" v="84" actId="1076"/>
          <ac:grpSpMkLst>
            <pc:docMk/>
            <pc:sldMk cId="510388706" sldId="285"/>
            <ac:grpSpMk id="25" creationId="{7BE27E86-4A59-4857-1997-BC487FCD11FC}"/>
          </ac:grpSpMkLst>
        </pc:grpChg>
      </pc:sldChg>
      <pc:sldChg chg="addSp delSp modSp">
        <pc:chgData name="게스트 사용자" userId="S::urn:spo:anon#c0d1881b972b6839ae7b36abb263b8705973c9f5cd885f1b31f58cf16375601a::" providerId="AD" clId="Web-{659667FF-CA08-B192-7489-9FF17D64CFBF}" dt="2024-09-29T13:59:40.063" v="141"/>
        <pc:sldMkLst>
          <pc:docMk/>
          <pc:sldMk cId="2376717116" sldId="287"/>
        </pc:sldMkLst>
        <pc:spChg chg="add mod">
          <ac:chgData name="게스트 사용자" userId="S::urn:spo:anon#c0d1881b972b6839ae7b36abb263b8705973c9f5cd885f1b31f58cf16375601a::" providerId="AD" clId="Web-{659667FF-CA08-B192-7489-9FF17D64CFBF}" dt="2024-09-29T13:55:21.156" v="135" actId="1076"/>
          <ac:spMkLst>
            <pc:docMk/>
            <pc:sldMk cId="2376717116" sldId="287"/>
            <ac:spMk id="2" creationId="{D1C7484A-89DF-C5E0-2D4A-A45AD15E096A}"/>
          </ac:spMkLst>
        </pc:spChg>
        <pc:spChg chg="mod topLvl">
          <ac:chgData name="게스트 사용자" userId="S::urn:spo:anon#c0d1881b972b6839ae7b36abb263b8705973c9f5cd885f1b31f58cf16375601a::" providerId="AD" clId="Web-{659667FF-CA08-B192-7489-9FF17D64CFBF}" dt="2024-09-29T13:54:44.560" v="128"/>
          <ac:spMkLst>
            <pc:docMk/>
            <pc:sldMk cId="2376717116" sldId="287"/>
            <ac:spMk id="11" creationId="{AF2BDB01-B39C-1981-644D-B2B63F1043CB}"/>
          </ac:spMkLst>
        </pc:spChg>
        <pc:picChg chg="topLvl">
          <ac:chgData name="게스트 사용자" userId="S::urn:spo:anon#c0d1881b972b6839ae7b36abb263b8705973c9f5cd885f1b31f58cf16375601a::" providerId="AD" clId="Web-{659667FF-CA08-B192-7489-9FF17D64CFBF}" dt="2024-09-29T13:54:25.262" v="127"/>
          <ac:picMkLst>
            <pc:docMk/>
            <pc:sldMk cId="2376717116" sldId="287"/>
            <ac:picMk id="3" creationId="{F6CA34E7-9E23-2F0E-A72F-10BF2F8D5AAE}"/>
          </ac:picMkLst>
        </pc:picChg>
        <pc:picChg chg="add mod">
          <ac:chgData name="게스트 사용자" userId="S::urn:spo:anon#c0d1881b972b6839ae7b36abb263b8705973c9f5cd885f1b31f58cf16375601a::" providerId="AD" clId="Web-{659667FF-CA08-B192-7489-9FF17D64CFBF}" dt="2024-09-29T13:59:28.781" v="139" actId="1076"/>
          <ac:picMkLst>
            <pc:docMk/>
            <pc:sldMk cId="2376717116" sldId="287"/>
            <ac:picMk id="7" creationId="{7184A4CC-D98A-EB32-D3AD-A6D1DA16B117}"/>
          </ac:picMkLst>
        </pc:picChg>
      </pc:sldChg>
      <pc:sldChg chg="addSp modSp">
        <pc:chgData name="게스트 사용자" userId="S::urn:spo:anon#c0d1881b972b6839ae7b36abb263b8705973c9f5cd885f1b31f58cf16375601a::" providerId="AD" clId="Web-{659667FF-CA08-B192-7489-9FF17D64CFBF}" dt="2024-09-29T13:48:31.270" v="80"/>
        <pc:sldMkLst>
          <pc:docMk/>
          <pc:sldMk cId="2569395391" sldId="288"/>
        </pc:sldMkLst>
        <pc:spChg chg="add mod">
          <ac:chgData name="게스트 사용자" userId="S::urn:spo:anon#c0d1881b972b6839ae7b36abb263b8705973c9f5cd885f1b31f58cf16375601a::" providerId="AD" clId="Web-{659667FF-CA08-B192-7489-9FF17D64CFBF}" dt="2024-09-29T13:46:46.618" v="62" actId="20577"/>
          <ac:spMkLst>
            <pc:docMk/>
            <pc:sldMk cId="2569395391" sldId="288"/>
            <ac:spMk id="13" creationId="{D829E989-1E7B-CA92-A322-F49345589866}"/>
          </ac:spMkLst>
        </pc:spChg>
        <pc:spChg chg="add mod">
          <ac:chgData name="게스트 사용자" userId="S::urn:spo:anon#c0d1881b972b6839ae7b36abb263b8705973c9f5cd885f1b31f58cf16375601a::" providerId="AD" clId="Web-{659667FF-CA08-B192-7489-9FF17D64CFBF}" dt="2024-09-29T13:46:51.727" v="66" actId="20577"/>
          <ac:spMkLst>
            <pc:docMk/>
            <pc:sldMk cId="2569395391" sldId="288"/>
            <ac:spMk id="14" creationId="{EB97AEE4-FCFB-0CDF-D43B-AFFB792F568E}"/>
          </ac:spMkLst>
        </pc:spChg>
        <pc:spChg chg="add mod">
          <ac:chgData name="게스트 사용자" userId="S::urn:spo:anon#c0d1881b972b6839ae7b36abb263b8705973c9f5cd885f1b31f58cf16375601a::" providerId="AD" clId="Web-{659667FF-CA08-B192-7489-9FF17D64CFBF}" dt="2024-09-29T13:46:57.775" v="70" actId="20577"/>
          <ac:spMkLst>
            <pc:docMk/>
            <pc:sldMk cId="2569395391" sldId="288"/>
            <ac:spMk id="15" creationId="{ACAAFA9E-5ADD-6FEA-B002-842A36DC48A0}"/>
          </ac:spMkLst>
        </pc:spChg>
        <pc:cxnChg chg="add mod">
          <ac:chgData name="게스트 사용자" userId="S::urn:spo:anon#c0d1881b972b6839ae7b36abb263b8705973c9f5cd885f1b31f58cf16375601a::" providerId="AD" clId="Web-{659667FF-CA08-B192-7489-9FF17D64CFBF}" dt="2024-09-29T13:48:27.535" v="79"/>
          <ac:cxnSpMkLst>
            <pc:docMk/>
            <pc:sldMk cId="2569395391" sldId="288"/>
            <ac:cxnSpMk id="16" creationId="{F4149659-1A1E-85C5-FA6E-0708BE5DCAAD}"/>
          </ac:cxnSpMkLst>
        </pc:cxnChg>
        <pc:cxnChg chg="add mod">
          <ac:chgData name="게스트 사용자" userId="S::urn:spo:anon#c0d1881b972b6839ae7b36abb263b8705973c9f5cd885f1b31f58cf16375601a::" providerId="AD" clId="Web-{659667FF-CA08-B192-7489-9FF17D64CFBF}" dt="2024-09-29T13:48:31.270" v="80"/>
          <ac:cxnSpMkLst>
            <pc:docMk/>
            <pc:sldMk cId="2569395391" sldId="288"/>
            <ac:cxnSpMk id="17" creationId="{94A9C147-ABC5-9AC3-C974-4491FC4A7932}"/>
          </ac:cxnSpMkLst>
        </pc:cxnChg>
      </pc:sldChg>
      <pc:sldChg chg="modSp">
        <pc:chgData name="게스트 사용자" userId="S::urn:spo:anon#c0d1881b972b6839ae7b36abb263b8705973c9f5cd885f1b31f58cf16375601a::" providerId="AD" clId="Web-{659667FF-CA08-B192-7489-9FF17D64CFBF}" dt="2024-09-29T13:49:13.945" v="81"/>
        <pc:sldMkLst>
          <pc:docMk/>
          <pc:sldMk cId="3631931211" sldId="292"/>
        </pc:sldMkLst>
      </pc:sldChg>
      <pc:sldChg chg="delSp modSp">
        <pc:chgData name="게스트 사용자" userId="S::urn:spo:anon#c0d1881b972b6839ae7b36abb263b8705973c9f5cd885f1b31f58cf16375601a::" providerId="AD" clId="Web-{659667FF-CA08-B192-7489-9FF17D64CFBF}" dt="2024-09-29T14:04:50.181" v="224" actId="1076"/>
        <pc:sldMkLst>
          <pc:docMk/>
          <pc:sldMk cId="2374804725" sldId="293"/>
        </pc:sldMkLst>
        <pc:spChg chg="mod">
          <ac:chgData name="게스트 사용자" userId="S::urn:spo:anon#c0d1881b972b6839ae7b36abb263b8705973c9f5cd885f1b31f58cf16375601a::" providerId="AD" clId="Web-{659667FF-CA08-B192-7489-9FF17D64CFBF}" dt="2024-09-29T13:51:46.798" v="114"/>
          <ac:spMkLst>
            <pc:docMk/>
            <pc:sldMk cId="2374804725" sldId="293"/>
            <ac:spMk id="6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46.798" v="115"/>
          <ac:spMkLst>
            <pc:docMk/>
            <pc:sldMk cId="2374804725" sldId="293"/>
            <ac:spMk id="7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46.829" v="117"/>
          <ac:spMkLst>
            <pc:docMk/>
            <pc:sldMk cId="2374804725" sldId="293"/>
            <ac:spMk id="9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46.829" v="118"/>
          <ac:spMkLst>
            <pc:docMk/>
            <pc:sldMk cId="2374804725" sldId="293"/>
            <ac:spMk id="10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46.829" v="119"/>
          <ac:spMkLst>
            <pc:docMk/>
            <pc:sldMk cId="2374804725" sldId="293"/>
            <ac:spMk id="12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3:51:46.829" v="120"/>
          <ac:spMkLst>
            <pc:docMk/>
            <pc:sldMk cId="2374804725" sldId="293"/>
            <ac:spMk id="13" creationId="{00000000-0000-0000-0000-000000000000}"/>
          </ac:spMkLst>
        </pc:spChg>
        <pc:spChg chg="mod topLvl">
          <ac:chgData name="게스트 사용자" userId="S::urn:spo:anon#c0d1881b972b6839ae7b36abb263b8705973c9f5cd885f1b31f58cf16375601a::" providerId="AD" clId="Web-{659667FF-CA08-B192-7489-9FF17D64CFBF}" dt="2024-09-29T14:04:49.869" v="218" actId="1076"/>
          <ac:spMkLst>
            <pc:docMk/>
            <pc:sldMk cId="2374804725" sldId="293"/>
            <ac:spMk id="16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4:01:41.727" v="147"/>
          <ac:spMkLst>
            <pc:docMk/>
            <pc:sldMk cId="2374804725" sldId="293"/>
            <ac:spMk id="17" creationId="{00000000-0000-0000-0000-000000000000}"/>
          </ac:spMkLst>
        </pc:spChg>
        <pc:spChg chg="mod topLvl">
          <ac:chgData name="게스트 사용자" userId="S::urn:spo:anon#c0d1881b972b6839ae7b36abb263b8705973c9f5cd885f1b31f58cf16375601a::" providerId="AD" clId="Web-{659667FF-CA08-B192-7489-9FF17D64CFBF}" dt="2024-09-29T14:04:50.041" v="221" actId="1076"/>
          <ac:spMkLst>
            <pc:docMk/>
            <pc:sldMk cId="2374804725" sldId="293"/>
            <ac:spMk id="18" creationId="{00000000-0000-0000-0000-000000000000}"/>
          </ac:spMkLst>
        </pc:spChg>
        <pc:spChg chg="mod topLvl">
          <ac:chgData name="게스트 사용자" userId="S::urn:spo:anon#c0d1881b972b6839ae7b36abb263b8705973c9f5cd885f1b31f58cf16375601a::" providerId="AD" clId="Web-{659667FF-CA08-B192-7489-9FF17D64CFBF}" dt="2024-09-29T14:04:50.088" v="222" actId="1076"/>
          <ac:spMkLst>
            <pc:docMk/>
            <pc:sldMk cId="2374804725" sldId="293"/>
            <ac:spMk id="19" creationId="{00000000-0000-0000-0000-000000000000}"/>
          </ac:spMkLst>
        </pc:spChg>
        <pc:spChg chg="mod topLvl">
          <ac:chgData name="게스트 사용자" userId="S::urn:spo:anon#c0d1881b972b6839ae7b36abb263b8705973c9f5cd885f1b31f58cf16375601a::" providerId="AD" clId="Web-{659667FF-CA08-B192-7489-9FF17D64CFBF}" dt="2024-09-29T14:04:50.135" v="223" actId="1076"/>
          <ac:spMkLst>
            <pc:docMk/>
            <pc:sldMk cId="2374804725" sldId="293"/>
            <ac:spMk id="21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659667FF-CA08-B192-7489-9FF17D64CFBF}" dt="2024-09-29T14:04:50.181" v="224" actId="1076"/>
          <ac:spMkLst>
            <pc:docMk/>
            <pc:sldMk cId="2374804725" sldId="293"/>
            <ac:spMk id="28" creationId="{DA3DF610-4FD0-D9AB-909F-8CF70183A5C9}"/>
          </ac:spMkLst>
        </pc:spChg>
        <pc:grpChg chg="mod topLvl">
          <ac:chgData name="게스트 사용자" userId="S::urn:spo:anon#c0d1881b972b6839ae7b36abb263b8705973c9f5cd885f1b31f58cf16375601a::" providerId="AD" clId="Web-{659667FF-CA08-B192-7489-9FF17D64CFBF}" dt="2024-09-29T14:04:49.822" v="217" actId="1076"/>
          <ac:grpSpMkLst>
            <pc:docMk/>
            <pc:sldMk cId="2374804725" sldId="293"/>
            <ac:grpSpMk id="5" creationId="{00000000-0000-0000-0000-000000000000}"/>
          </ac:grpSpMkLst>
        </pc:grpChg>
        <pc:grpChg chg="mod topLvl">
          <ac:chgData name="게스트 사용자" userId="S::urn:spo:anon#c0d1881b972b6839ae7b36abb263b8705973c9f5cd885f1b31f58cf16375601a::" providerId="AD" clId="Web-{659667FF-CA08-B192-7489-9FF17D64CFBF}" dt="2024-09-29T14:04:49.978" v="220" actId="1076"/>
          <ac:grpSpMkLst>
            <pc:docMk/>
            <pc:sldMk cId="2374804725" sldId="293"/>
            <ac:grpSpMk id="11" creationId="{00000000-0000-0000-0000-000000000000}"/>
          </ac:grpSpMkLst>
        </pc:grpChg>
        <pc:grpChg chg="mod">
          <ac:chgData name="게스트 사용자" userId="S::urn:spo:anon#c0d1881b972b6839ae7b36abb263b8705973c9f5cd885f1b31f58cf16375601a::" providerId="AD" clId="Web-{659667FF-CA08-B192-7489-9FF17D64CFBF}" dt="2024-09-29T14:04:49.931" v="219" actId="1076"/>
          <ac:grpSpMkLst>
            <pc:docMk/>
            <pc:sldMk cId="2374804725" sldId="293"/>
            <ac:grpSpMk id="23" creationId="{3CA2D8D0-E33F-8B01-6A6D-1886A8E081D6}"/>
          </ac:grpSpMkLst>
        </pc:grpChg>
      </pc:sldChg>
    </pc:docChg>
  </pc:docChgLst>
  <pc:docChgLst>
    <pc:chgData name="정성수" userId="80c57ad8-cb4c-416a-93dc-c82c9b37cc70" providerId="ADAL" clId="{55C7BDB0-F372-CB42-AC88-39FA0330A1AD}"/>
    <pc:docChg chg="undo custSel addSld delSld modSld sldOrd">
      <pc:chgData name="정성수" userId="80c57ad8-cb4c-416a-93dc-c82c9b37cc70" providerId="ADAL" clId="{55C7BDB0-F372-CB42-AC88-39FA0330A1AD}" dt="2024-09-29T12:00:07.987" v="2100" actId="478"/>
      <pc:docMkLst>
        <pc:docMk/>
      </pc:docMkLst>
      <pc:sldChg chg="addSp delSp modSp mod">
        <pc:chgData name="정성수" userId="80c57ad8-cb4c-416a-93dc-c82c9b37cc70" providerId="ADAL" clId="{55C7BDB0-F372-CB42-AC88-39FA0330A1AD}" dt="2024-09-27T11:29:56.861" v="995" actId="478"/>
        <pc:sldMkLst>
          <pc:docMk/>
          <pc:sldMk cId="0" sldId="256"/>
        </pc:sldMkLst>
        <pc:spChg chg="mod">
          <ac:chgData name="정성수" userId="80c57ad8-cb4c-416a-93dc-c82c9b37cc70" providerId="ADAL" clId="{55C7BDB0-F372-CB42-AC88-39FA0330A1AD}" dt="2024-09-27T11:28:24.780" v="96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정성수" userId="80c57ad8-cb4c-416a-93dc-c82c9b37cc70" providerId="ADAL" clId="{55C7BDB0-F372-CB42-AC88-39FA0330A1AD}" dt="2024-09-27T11:28:03.717" v="957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정성수" userId="80c57ad8-cb4c-416a-93dc-c82c9b37cc70" providerId="ADAL" clId="{55C7BDB0-F372-CB42-AC88-39FA0330A1AD}" dt="2024-09-26T11:44:50.475" v="10" actId="14100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정성수" userId="80c57ad8-cb4c-416a-93dc-c82c9b37cc70" providerId="ADAL" clId="{55C7BDB0-F372-CB42-AC88-39FA0330A1AD}" dt="2024-09-27T11:29:56.861" v="995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정성수" userId="80c57ad8-cb4c-416a-93dc-c82c9b37cc70" providerId="ADAL" clId="{55C7BDB0-F372-CB42-AC88-39FA0330A1AD}" dt="2024-09-27T11:29:12.962" v="992" actId="20577"/>
          <ac:spMkLst>
            <pc:docMk/>
            <pc:sldMk cId="0" sldId="256"/>
            <ac:spMk id="7" creationId="{EDBDE090-CC61-A713-17D3-DF35747F3A1F}"/>
          </ac:spMkLst>
        </pc:spChg>
      </pc:sldChg>
      <pc:sldChg chg="addSp delSp modSp mod">
        <pc:chgData name="정성수" userId="80c57ad8-cb4c-416a-93dc-c82c9b37cc70" providerId="ADAL" clId="{55C7BDB0-F372-CB42-AC88-39FA0330A1AD}" dt="2024-09-28T09:55:20.801" v="1966" actId="20577"/>
        <pc:sldMkLst>
          <pc:docMk/>
          <pc:sldMk cId="0" sldId="257"/>
        </pc:sldMkLst>
        <pc:spChg chg="mod">
          <ac:chgData name="정성수" userId="80c57ad8-cb4c-416a-93dc-c82c9b37cc70" providerId="ADAL" clId="{55C7BDB0-F372-CB42-AC88-39FA0330A1AD}" dt="2024-09-28T09:55:05.085" v="1964" actId="20577"/>
          <ac:spMkLst>
            <pc:docMk/>
            <pc:sldMk cId="0" sldId="257"/>
            <ac:spMk id="34" creationId="{1818B480-EF28-0991-7752-9E616EA1E605}"/>
          </ac:spMkLst>
        </pc:spChg>
        <pc:spChg chg="mod">
          <ac:chgData name="정성수" userId="80c57ad8-cb4c-416a-93dc-c82c9b37cc70" providerId="ADAL" clId="{55C7BDB0-F372-CB42-AC88-39FA0330A1AD}" dt="2024-09-28T09:55:20.801" v="1966" actId="20577"/>
          <ac:spMkLst>
            <pc:docMk/>
            <pc:sldMk cId="0" sldId="257"/>
            <ac:spMk id="35" creationId="{3AD0FCF8-2FE0-B1C0-9E70-C3A367092818}"/>
          </ac:spMkLst>
        </pc:spChg>
        <pc:spChg chg="mod">
          <ac:chgData name="정성수" userId="80c57ad8-cb4c-416a-93dc-c82c9b37cc70" providerId="ADAL" clId="{55C7BDB0-F372-CB42-AC88-39FA0330A1AD}" dt="2024-09-27T11:06:52.416" v="172" actId="14100"/>
          <ac:spMkLst>
            <pc:docMk/>
            <pc:sldMk cId="0" sldId="257"/>
            <ac:spMk id="69" creationId="{26DA8B3F-D95F-17B9-7D3B-BAD8DA489FE5}"/>
          </ac:spMkLst>
        </pc:spChg>
      </pc:sldChg>
      <pc:sldChg chg="delSp modSp mod">
        <pc:chgData name="정성수" userId="80c57ad8-cb4c-416a-93dc-c82c9b37cc70" providerId="ADAL" clId="{55C7BDB0-F372-CB42-AC88-39FA0330A1AD}" dt="2024-09-28T06:01:45.860" v="1322" actId="20577"/>
        <pc:sldMkLst>
          <pc:docMk/>
          <pc:sldMk cId="0" sldId="258"/>
        </pc:sldMkLst>
        <pc:spChg chg="mod">
          <ac:chgData name="정성수" userId="80c57ad8-cb4c-416a-93dc-c82c9b37cc70" providerId="ADAL" clId="{55C7BDB0-F372-CB42-AC88-39FA0330A1AD}" dt="2024-09-28T06:01:21.424" v="1313" actId="1076"/>
          <ac:spMkLst>
            <pc:docMk/>
            <pc:sldMk cId="0" sldId="258"/>
            <ac:spMk id="16" creationId="{00000000-0000-0000-0000-000000000000}"/>
          </ac:spMkLst>
        </pc:spChg>
        <pc:grpChg chg="mod">
          <ac:chgData name="정성수" userId="80c57ad8-cb4c-416a-93dc-c82c9b37cc70" providerId="ADAL" clId="{55C7BDB0-F372-CB42-AC88-39FA0330A1AD}" dt="2024-09-28T06:01:21.424" v="1313" actId="1076"/>
          <ac:grpSpMkLst>
            <pc:docMk/>
            <pc:sldMk cId="0" sldId="258"/>
            <ac:grpSpMk id="11" creationId="{00000000-0000-0000-0000-000000000000}"/>
          </ac:grpSpMkLst>
        </pc:grpChg>
      </pc:sldChg>
      <pc:sldChg chg="add del ord modNotesTx">
        <pc:chgData name="정성수" userId="80c57ad8-cb4c-416a-93dc-c82c9b37cc70" providerId="ADAL" clId="{55C7BDB0-F372-CB42-AC88-39FA0330A1AD}" dt="2024-09-28T06:09:16.600" v="1323" actId="2696"/>
        <pc:sldMkLst>
          <pc:docMk/>
          <pc:sldMk cId="0" sldId="259"/>
        </pc:sldMkLst>
      </pc:sldChg>
      <pc:sldChg chg="addSp delSp modSp mod modClrScheme chgLayout modNotesTx">
        <pc:chgData name="정성수" userId="80c57ad8-cb4c-416a-93dc-c82c9b37cc70" providerId="ADAL" clId="{55C7BDB0-F372-CB42-AC88-39FA0330A1AD}" dt="2024-09-28T09:50:12.399" v="1655" actId="20577"/>
        <pc:sldMkLst>
          <pc:docMk/>
          <pc:sldMk cId="0" sldId="260"/>
        </pc:sldMkLst>
        <pc:spChg chg="mod">
          <ac:chgData name="정성수" userId="80c57ad8-cb4c-416a-93dc-c82c9b37cc70" providerId="ADAL" clId="{55C7BDB0-F372-CB42-AC88-39FA0330A1AD}" dt="2024-09-28T09:50:12.399" v="1655" actId="20577"/>
          <ac:spMkLst>
            <pc:docMk/>
            <pc:sldMk cId="0" sldId="260"/>
            <ac:spMk id="26" creationId="{00000000-0000-0000-0000-000000000000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63" creationId="{B7516BE5-2889-FC93-1A22-F4806B6B90FA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64" creationId="{E4944CF4-C7CF-BF7E-62D8-BB14B906BD6E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66" creationId="{052E80DC-756E-62AA-C7A0-58E1A3AC1934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68" creationId="{65987662-FDA6-B725-26C2-7198BBA0B874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69" creationId="{B06D3959-A462-EAC7-12F5-CC086AA069CF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0" creationId="{D0D34888-85EE-70B7-67A9-FD93582D2C28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1" creationId="{598E398B-4E9E-3405-E7E4-D09BD16F3C5A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5" creationId="{373AC847-1CDC-347D-C845-AB2E79F5650C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6" creationId="{FA2FADD2-473D-7078-C67A-CAD870B23834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7" creationId="{540CB255-1ACE-48F6-0F38-521143AF0DA6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78" creationId="{B943AF4E-86C2-21CB-461C-0A6BABC39352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2" creationId="{181FA725-C2EC-0716-3D11-3A65FF6AFD65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3" creationId="{0A108AB7-1D50-50EB-228A-DEB99A12DB47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4" creationId="{C10B6D86-8615-AA21-D823-FCEB3ABAFE88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5" creationId="{64C60334-936C-C8A6-336C-A1A931C50053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7" creationId="{B19C8854-8EF0-4F84-35D2-A44E0B32BB32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89" creationId="{6E27F8DE-B0B4-EA1B-DBE6-97CFE520415C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90" creationId="{074D6724-6B6D-9AE6-1919-E73078C43F55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91" creationId="{E2CC35EE-FFAD-CA62-6123-6A973646C390}"/>
          </ac:spMkLst>
        </pc:spChg>
        <pc:spChg chg="mod">
          <ac:chgData name="정성수" userId="80c57ad8-cb4c-416a-93dc-c82c9b37cc70" providerId="ADAL" clId="{55C7BDB0-F372-CB42-AC88-39FA0330A1AD}" dt="2024-09-28T09:46:37.368" v="1421"/>
          <ac:spMkLst>
            <pc:docMk/>
            <pc:sldMk cId="0" sldId="260"/>
            <ac:spMk id="92" creationId="{F18A5B19-F67B-7F1F-1A6C-C22BB0DA53AE}"/>
          </ac:spMkLst>
        </pc:spChg>
        <pc:grpChg chg="add 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62" creationId="{06269AD4-E9B8-D31E-4D3B-9F3483F5594C}"/>
          </ac:grpSpMkLst>
        </pc:grpChg>
        <pc:grpChg chg="add 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65" creationId="{1D8A093E-507D-6133-6576-A5481F5659EF}"/>
          </ac:grpSpMkLst>
        </pc:grpChg>
        <pc:grpChg chg="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67" creationId="{5A3811ED-F176-145A-C767-9A9B37F9F3BE}"/>
          </ac:grpSpMkLst>
        </pc:grpChg>
        <pc:grpChg chg="add 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72" creationId="{F079216D-F137-A938-C40E-891C316BC728}"/>
          </ac:grpSpMkLst>
        </pc:grpChg>
        <pc:grpChg chg="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74" creationId="{7D6CCB02-AAEF-12D2-2F64-4D4573DAFE13}"/>
          </ac:grpSpMkLst>
        </pc:grpChg>
        <pc:grpChg chg="add 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79" creationId="{3CD9FAF2-7DE8-BAD3-D654-FB8850353A47}"/>
          </ac:grpSpMkLst>
        </pc:grpChg>
        <pc:grpChg chg="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81" creationId="{D49C48F8-4C67-2DA9-A5DC-2DCAE1226E0E}"/>
          </ac:grpSpMkLst>
        </pc:grpChg>
        <pc:grpChg chg="add 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86" creationId="{B8BC802B-939D-0E4C-651F-19F3AAE54CEF}"/>
          </ac:grpSpMkLst>
        </pc:grpChg>
        <pc:grpChg chg="mod">
          <ac:chgData name="정성수" userId="80c57ad8-cb4c-416a-93dc-c82c9b37cc70" providerId="ADAL" clId="{55C7BDB0-F372-CB42-AC88-39FA0330A1AD}" dt="2024-09-28T09:46:37.368" v="1421"/>
          <ac:grpSpMkLst>
            <pc:docMk/>
            <pc:sldMk cId="0" sldId="260"/>
            <ac:grpSpMk id="88" creationId="{0A1A582B-0E8C-3307-0811-580FCDB6C182}"/>
          </ac:grpSpMkLst>
        </pc:grpChg>
      </pc:sldChg>
      <pc:sldChg chg="addSp delSp modSp del mod">
        <pc:chgData name="정성수" userId="80c57ad8-cb4c-416a-93dc-c82c9b37cc70" providerId="ADAL" clId="{55C7BDB0-F372-CB42-AC88-39FA0330A1AD}" dt="2024-09-28T09:47:18.020" v="1503" actId="2696"/>
        <pc:sldMkLst>
          <pc:docMk/>
          <pc:sldMk cId="0" sldId="261"/>
        </pc:sldMkLst>
      </pc:sldChg>
      <pc:sldChg chg="addSp delSp modSp mod">
        <pc:chgData name="정성수" userId="80c57ad8-cb4c-416a-93dc-c82c9b37cc70" providerId="ADAL" clId="{55C7BDB0-F372-CB42-AC88-39FA0330A1AD}" dt="2024-09-28T10:31:06.272" v="2043" actId="14100"/>
        <pc:sldMkLst>
          <pc:docMk/>
          <pc:sldMk cId="1786929408" sldId="262"/>
        </pc:sldMkLst>
        <pc:spChg chg="mod">
          <ac:chgData name="정성수" userId="80c57ad8-cb4c-416a-93dc-c82c9b37cc70" providerId="ADAL" clId="{55C7BDB0-F372-CB42-AC88-39FA0330A1AD}" dt="2024-09-28T10:31:06.272" v="2043" actId="14100"/>
          <ac:spMkLst>
            <pc:docMk/>
            <pc:sldMk cId="1786929408" sldId="262"/>
            <ac:spMk id="8" creationId="{00000000-0000-0000-0000-000000000000}"/>
          </ac:spMkLst>
        </pc:spChg>
        <pc:spChg chg="add mod">
          <ac:chgData name="정성수" userId="80c57ad8-cb4c-416a-93dc-c82c9b37cc70" providerId="ADAL" clId="{55C7BDB0-F372-CB42-AC88-39FA0330A1AD}" dt="2024-09-28T09:56:56.608" v="2020" actId="1076"/>
          <ac:spMkLst>
            <pc:docMk/>
            <pc:sldMk cId="1786929408" sldId="262"/>
            <ac:spMk id="12" creationId="{83FC55DC-FAA5-FFF6-6EB7-6D69F4A58166}"/>
          </ac:spMkLst>
        </pc:spChg>
        <pc:picChg chg="add mod">
          <ac:chgData name="정성수" userId="80c57ad8-cb4c-416a-93dc-c82c9b37cc70" providerId="ADAL" clId="{55C7BDB0-F372-CB42-AC88-39FA0330A1AD}" dt="2024-09-28T09:55:41.485" v="1967" actId="1076"/>
          <ac:picMkLst>
            <pc:docMk/>
            <pc:sldMk cId="1786929408" sldId="262"/>
            <ac:picMk id="11" creationId="{EB18E97D-5C5C-971F-A959-0FB791611924}"/>
          </ac:picMkLst>
        </pc:picChg>
      </pc:sldChg>
      <pc:sldChg chg="ord modNotesTx">
        <pc:chgData name="정성수" userId="80c57ad8-cb4c-416a-93dc-c82c9b37cc70" providerId="ADAL" clId="{55C7BDB0-F372-CB42-AC88-39FA0330A1AD}" dt="2024-09-27T11:26:23.322" v="893" actId="20577"/>
        <pc:sldMkLst>
          <pc:docMk/>
          <pc:sldMk cId="0" sldId="263"/>
        </pc:sldMkLst>
      </pc:sldChg>
      <pc:sldChg chg="del ord modNotesTx">
        <pc:chgData name="정성수" userId="80c57ad8-cb4c-416a-93dc-c82c9b37cc70" providerId="ADAL" clId="{55C7BDB0-F372-CB42-AC88-39FA0330A1AD}" dt="2024-09-28T06:09:24.634" v="1324" actId="2696"/>
        <pc:sldMkLst>
          <pc:docMk/>
          <pc:sldMk cId="0" sldId="264"/>
        </pc:sldMkLst>
      </pc:sldChg>
      <pc:sldChg chg="delSp modSp add mod setBg">
        <pc:chgData name="정성수" userId="80c57ad8-cb4c-416a-93dc-c82c9b37cc70" providerId="ADAL" clId="{55C7BDB0-F372-CB42-AC88-39FA0330A1AD}" dt="2024-09-28T06:01:00.954" v="1310" actId="1035"/>
        <pc:sldMkLst>
          <pc:docMk/>
          <pc:sldMk cId="4053383323" sldId="267"/>
        </pc:sldMkLst>
      </pc:sldChg>
      <pc:sldChg chg="modSp new mod">
        <pc:chgData name="정성수" userId="80c57ad8-cb4c-416a-93dc-c82c9b37cc70" providerId="ADAL" clId="{55C7BDB0-F372-CB42-AC88-39FA0330A1AD}" dt="2024-09-28T09:50:21.691" v="1665" actId="27636"/>
        <pc:sldMkLst>
          <pc:docMk/>
          <pc:sldMk cId="3070296215" sldId="268"/>
        </pc:sldMkLst>
        <pc:spChg chg="mod">
          <ac:chgData name="정성수" userId="80c57ad8-cb4c-416a-93dc-c82c9b37cc70" providerId="ADAL" clId="{55C7BDB0-F372-CB42-AC88-39FA0330A1AD}" dt="2024-09-27T11:15:46.710" v="504" actId="20577"/>
          <ac:spMkLst>
            <pc:docMk/>
            <pc:sldMk cId="3070296215" sldId="268"/>
            <ac:spMk id="2" creationId="{915FE612-62F0-C4A3-9890-4C8E5F98BDE4}"/>
          </ac:spMkLst>
        </pc:spChg>
        <pc:spChg chg="mod">
          <ac:chgData name="정성수" userId="80c57ad8-cb4c-416a-93dc-c82c9b37cc70" providerId="ADAL" clId="{55C7BDB0-F372-CB42-AC88-39FA0330A1AD}" dt="2024-09-28T09:50:21.691" v="1665" actId="27636"/>
          <ac:spMkLst>
            <pc:docMk/>
            <pc:sldMk cId="3070296215" sldId="268"/>
            <ac:spMk id="3" creationId="{008F77A5-0C1F-50EF-C581-CC183EC35556}"/>
          </ac:spMkLst>
        </pc:spChg>
      </pc:sldChg>
      <pc:sldChg chg="addSp modSp new mod modClrScheme chgLayout">
        <pc:chgData name="정성수" userId="80c57ad8-cb4c-416a-93dc-c82c9b37cc70" providerId="ADAL" clId="{55C7BDB0-F372-CB42-AC88-39FA0330A1AD}" dt="2024-09-27T11:15:31.981" v="478" actId="20577"/>
        <pc:sldMkLst>
          <pc:docMk/>
          <pc:sldMk cId="1980598982" sldId="269"/>
        </pc:sldMkLst>
        <pc:spChg chg="add mod">
          <ac:chgData name="정성수" userId="80c57ad8-cb4c-416a-93dc-c82c9b37cc70" providerId="ADAL" clId="{55C7BDB0-F372-CB42-AC88-39FA0330A1AD}" dt="2024-09-27T11:15:28.417" v="465" actId="20577"/>
          <ac:spMkLst>
            <pc:docMk/>
            <pc:sldMk cId="1980598982" sldId="269"/>
            <ac:spMk id="2" creationId="{616680E5-0393-1C6A-1F50-AB7974450148}"/>
          </ac:spMkLst>
        </pc:spChg>
        <pc:spChg chg="add mod">
          <ac:chgData name="정성수" userId="80c57ad8-cb4c-416a-93dc-c82c9b37cc70" providerId="ADAL" clId="{55C7BDB0-F372-CB42-AC88-39FA0330A1AD}" dt="2024-09-27T11:15:31.981" v="478" actId="20577"/>
          <ac:spMkLst>
            <pc:docMk/>
            <pc:sldMk cId="1980598982" sldId="269"/>
            <ac:spMk id="3" creationId="{A4132A30-1644-274D-2DC9-F60F0785D22F}"/>
          </ac:spMkLst>
        </pc:spChg>
      </pc:sldChg>
      <pc:sldChg chg="new del">
        <pc:chgData name="정성수" userId="80c57ad8-cb4c-416a-93dc-c82c9b37cc70" providerId="ADAL" clId="{55C7BDB0-F372-CB42-AC88-39FA0330A1AD}" dt="2024-09-27T11:17:51.200" v="577" actId="2696"/>
        <pc:sldMkLst>
          <pc:docMk/>
          <pc:sldMk cId="256449894" sldId="270"/>
        </pc:sldMkLst>
      </pc:sldChg>
      <pc:sldChg chg="addSp modSp new mod ord">
        <pc:chgData name="정성수" userId="80c57ad8-cb4c-416a-93dc-c82c9b37cc70" providerId="ADAL" clId="{55C7BDB0-F372-CB42-AC88-39FA0330A1AD}" dt="2024-09-28T09:42:55.372" v="1376" actId="20577"/>
        <pc:sldMkLst>
          <pc:docMk/>
          <pc:sldMk cId="4052949874" sldId="271"/>
        </pc:sldMkLst>
      </pc:sldChg>
      <pc:sldChg chg="addSp delSp modSp add mod setBg">
        <pc:chgData name="정성수" userId="80c57ad8-cb4c-416a-93dc-c82c9b37cc70" providerId="ADAL" clId="{55C7BDB0-F372-CB42-AC88-39FA0330A1AD}" dt="2024-09-28T09:52:35.193" v="1902" actId="14100"/>
        <pc:sldMkLst>
          <pc:docMk/>
          <pc:sldMk cId="4006079811" sldId="272"/>
        </pc:sldMkLst>
      </pc:sldChg>
      <pc:sldChg chg="modSp add mod ord setBg modNotesTx">
        <pc:chgData name="정성수" userId="80c57ad8-cb4c-416a-93dc-c82c9b37cc70" providerId="ADAL" clId="{55C7BDB0-F372-CB42-AC88-39FA0330A1AD}" dt="2024-09-27T11:20:54.808" v="753" actId="20577"/>
        <pc:sldMkLst>
          <pc:docMk/>
          <pc:sldMk cId="3996912747" sldId="273"/>
        </pc:sldMkLst>
        <pc:spChg chg="mod">
          <ac:chgData name="정성수" userId="80c57ad8-cb4c-416a-93dc-c82c9b37cc70" providerId="ADAL" clId="{55C7BDB0-F372-CB42-AC88-39FA0330A1AD}" dt="2024-09-27T11:20:49.432" v="744" actId="20577"/>
          <ac:spMkLst>
            <pc:docMk/>
            <pc:sldMk cId="3996912747" sldId="273"/>
            <ac:spMk id="3" creationId="{00000000-0000-0000-0000-000000000000}"/>
          </ac:spMkLst>
        </pc:spChg>
      </pc:sldChg>
      <pc:sldChg chg="modSp add mod ord setBg modNotesTx">
        <pc:chgData name="정성수" userId="80c57ad8-cb4c-416a-93dc-c82c9b37cc70" providerId="ADAL" clId="{55C7BDB0-F372-CB42-AC88-39FA0330A1AD}" dt="2024-09-27T11:26:19.791" v="884" actId="20577"/>
        <pc:sldMkLst>
          <pc:docMk/>
          <pc:sldMk cId="2327814150" sldId="274"/>
        </pc:sldMkLst>
        <pc:spChg chg="mod">
          <ac:chgData name="정성수" userId="80c57ad8-cb4c-416a-93dc-c82c9b37cc70" providerId="ADAL" clId="{55C7BDB0-F372-CB42-AC88-39FA0330A1AD}" dt="2024-09-27T11:21:38.853" v="758" actId="20577"/>
          <ac:spMkLst>
            <pc:docMk/>
            <pc:sldMk cId="2327814150" sldId="274"/>
            <ac:spMk id="8" creationId="{00000000-0000-0000-0000-000000000000}"/>
          </ac:spMkLst>
        </pc:spChg>
      </pc:sldChg>
      <pc:sldChg chg="modSp new mod">
        <pc:chgData name="정성수" userId="80c57ad8-cb4c-416a-93dc-c82c9b37cc70" providerId="ADAL" clId="{55C7BDB0-F372-CB42-AC88-39FA0330A1AD}" dt="2024-09-27T11:22:50.615" v="815" actId="20577"/>
        <pc:sldMkLst>
          <pc:docMk/>
          <pc:sldMk cId="1746046609" sldId="275"/>
        </pc:sldMkLst>
        <pc:spChg chg="mod">
          <ac:chgData name="정성수" userId="80c57ad8-cb4c-416a-93dc-c82c9b37cc70" providerId="ADAL" clId="{55C7BDB0-F372-CB42-AC88-39FA0330A1AD}" dt="2024-09-27T11:22:46.503" v="813" actId="20577"/>
          <ac:spMkLst>
            <pc:docMk/>
            <pc:sldMk cId="1746046609" sldId="275"/>
            <ac:spMk id="2" creationId="{2C6BA7FD-6050-A186-9FD4-F7FA093E3A84}"/>
          </ac:spMkLst>
        </pc:spChg>
        <pc:spChg chg="mod">
          <ac:chgData name="정성수" userId="80c57ad8-cb4c-416a-93dc-c82c9b37cc70" providerId="ADAL" clId="{55C7BDB0-F372-CB42-AC88-39FA0330A1AD}" dt="2024-09-27T11:22:50.615" v="815" actId="20577"/>
          <ac:spMkLst>
            <pc:docMk/>
            <pc:sldMk cId="1746046609" sldId="275"/>
            <ac:spMk id="3" creationId="{B970CB20-5FD9-742F-4349-F91E73B3704E}"/>
          </ac:spMkLst>
        </pc:spChg>
      </pc:sldChg>
      <pc:sldChg chg="new del">
        <pc:chgData name="정성수" userId="80c57ad8-cb4c-416a-93dc-c82c9b37cc70" providerId="ADAL" clId="{55C7BDB0-F372-CB42-AC88-39FA0330A1AD}" dt="2024-09-27T11:23:09.817" v="818" actId="2696"/>
        <pc:sldMkLst>
          <pc:docMk/>
          <pc:sldMk cId="832521773" sldId="276"/>
        </pc:sldMkLst>
      </pc:sldChg>
      <pc:sldChg chg="addSp delSp modSp add mod setBg">
        <pc:chgData name="정성수" userId="80c57ad8-cb4c-416a-93dc-c82c9b37cc70" providerId="ADAL" clId="{55C7BDB0-F372-CB42-AC88-39FA0330A1AD}" dt="2024-09-29T12:00:07.987" v="2100" actId="478"/>
        <pc:sldMkLst>
          <pc:docMk/>
          <pc:sldMk cId="2261822751" sldId="277"/>
        </pc:sldMkLst>
        <pc:spChg chg="mod">
          <ac:chgData name="정성수" userId="80c57ad8-cb4c-416a-93dc-c82c9b37cc70" providerId="ADAL" clId="{55C7BDB0-F372-CB42-AC88-39FA0330A1AD}" dt="2024-09-27T11:23:23.223" v="838" actId="14100"/>
          <ac:spMkLst>
            <pc:docMk/>
            <pc:sldMk cId="2261822751" sldId="277"/>
            <ac:spMk id="3" creationId="{00000000-0000-0000-0000-000000000000}"/>
          </ac:spMkLst>
        </pc:spChg>
        <pc:spChg chg="mod">
          <ac:chgData name="정성수" userId="80c57ad8-cb4c-416a-93dc-c82c9b37cc70" providerId="ADAL" clId="{55C7BDB0-F372-CB42-AC88-39FA0330A1AD}" dt="2024-09-28T10:33:23.995" v="2055" actId="20577"/>
          <ac:spMkLst>
            <pc:docMk/>
            <pc:sldMk cId="2261822751" sldId="277"/>
            <ac:spMk id="86" creationId="{63EF170A-3A76-4963-0266-4CDBECF24BD7}"/>
          </ac:spMkLst>
        </pc:spChg>
        <pc:spChg chg="mod">
          <ac:chgData name="정성수" userId="80c57ad8-cb4c-416a-93dc-c82c9b37cc70" providerId="ADAL" clId="{55C7BDB0-F372-CB42-AC88-39FA0330A1AD}" dt="2024-09-28T10:34:19.661" v="2098" actId="20577"/>
          <ac:spMkLst>
            <pc:docMk/>
            <pc:sldMk cId="2261822751" sldId="277"/>
            <ac:spMk id="87" creationId="{8A688B96-8612-2E51-814B-86EEB39123AE}"/>
          </ac:spMkLst>
        </pc:spChg>
      </pc:sldChg>
      <pc:sldChg chg="addSp modSp add mod">
        <pc:chgData name="정성수" userId="80c57ad8-cb4c-416a-93dc-c82c9b37cc70" providerId="ADAL" clId="{55C7BDB0-F372-CB42-AC88-39FA0330A1AD}" dt="2024-09-27T11:25:22.626" v="871" actId="12385"/>
        <pc:sldMkLst>
          <pc:docMk/>
          <pc:sldMk cId="3661179122" sldId="278"/>
        </pc:sldMkLst>
        <pc:spChg chg="mod">
          <ac:chgData name="정성수" userId="80c57ad8-cb4c-416a-93dc-c82c9b37cc70" providerId="ADAL" clId="{55C7BDB0-F372-CB42-AC88-39FA0330A1AD}" dt="2024-09-27T11:23:44.106" v="852" actId="20577"/>
          <ac:spMkLst>
            <pc:docMk/>
            <pc:sldMk cId="3661179122" sldId="278"/>
            <ac:spMk id="3" creationId="{00000000-0000-0000-0000-000000000000}"/>
          </ac:spMkLst>
        </pc:spChg>
      </pc:sldChg>
      <pc:sldChg chg="modSp mod modNotesTx">
        <pc:chgData name="정성수" userId="80c57ad8-cb4c-416a-93dc-c82c9b37cc70" providerId="ADAL" clId="{55C7BDB0-F372-CB42-AC88-39FA0330A1AD}" dt="2024-09-28T06:09:57.857" v="1325" actId="20577"/>
        <pc:sldMkLst>
          <pc:docMk/>
          <pc:sldMk cId="2389418338" sldId="280"/>
        </pc:sldMkLst>
      </pc:sldChg>
      <pc:sldChg chg="new del">
        <pc:chgData name="정성수" userId="80c57ad8-cb4c-416a-93dc-c82c9b37cc70" providerId="ADAL" clId="{55C7BDB0-F372-CB42-AC88-39FA0330A1AD}" dt="2024-09-28T09:43:28.529" v="1379" actId="2696"/>
        <pc:sldMkLst>
          <pc:docMk/>
          <pc:sldMk cId="693996997" sldId="281"/>
        </pc:sldMkLst>
      </pc:sldChg>
      <pc:sldChg chg="addSp delSp modSp add mod setBg">
        <pc:chgData name="정성수" userId="80c57ad8-cb4c-416a-93dc-c82c9b37cc70" providerId="ADAL" clId="{55C7BDB0-F372-CB42-AC88-39FA0330A1AD}" dt="2024-09-28T09:52:29.510" v="1895" actId="20577"/>
        <pc:sldMkLst>
          <pc:docMk/>
          <pc:sldMk cId="1149557075" sldId="282"/>
        </pc:sldMkLst>
      </pc:sldChg>
      <pc:sldChg chg="add del setBg">
        <pc:chgData name="정성수" userId="80c57ad8-cb4c-416a-93dc-c82c9b37cc70" providerId="ADAL" clId="{55C7BDB0-F372-CB42-AC88-39FA0330A1AD}" dt="2024-09-28T09:53:54.192" v="1926" actId="2696"/>
        <pc:sldMkLst>
          <pc:docMk/>
          <pc:sldMk cId="679920467" sldId="283"/>
        </pc:sldMkLst>
      </pc:sldChg>
    </pc:docChg>
  </pc:docChgLst>
  <pc:docChgLst>
    <pc:chgData name="인정교" userId="S::dreamtree333@o365.skku.edu::61e1ef0b-06e6-4bb8-a986-9e5a8702d832" providerId="AD" clId="Web-{E2F6E6BD-B119-D614-B5E5-1F1C4382186F}"/>
    <pc:docChg chg="delSld modSld">
      <pc:chgData name="인정교" userId="S::dreamtree333@o365.skku.edu::61e1ef0b-06e6-4bb8-a986-9e5a8702d832" providerId="AD" clId="Web-{E2F6E6BD-B119-D614-B5E5-1F1C4382186F}" dt="2024-09-28T12:06:23.205" v="18" actId="20577"/>
      <pc:docMkLst>
        <pc:docMk/>
      </pc:docMkLst>
      <pc:sldChg chg="modSp">
        <pc:chgData name="인정교" userId="S::dreamtree333@o365.skku.edu::61e1ef0b-06e6-4bb8-a986-9e5a8702d832" providerId="AD" clId="Web-{E2F6E6BD-B119-D614-B5E5-1F1C4382186F}" dt="2024-09-28T11:59:12.504" v="14" actId="20577"/>
        <pc:sldMkLst>
          <pc:docMk/>
          <pc:sldMk cId="3070296215" sldId="268"/>
        </pc:sldMkLst>
        <pc:spChg chg="mod">
          <ac:chgData name="인정교" userId="S::dreamtree333@o365.skku.edu::61e1ef0b-06e6-4bb8-a986-9e5a8702d832" providerId="AD" clId="Web-{E2F6E6BD-B119-D614-B5E5-1F1C4382186F}" dt="2024-09-28T11:59:12.504" v="14" actId="20577"/>
          <ac:spMkLst>
            <pc:docMk/>
            <pc:sldMk cId="3070296215" sldId="268"/>
            <ac:spMk id="2" creationId="{915FE612-62F0-C4A3-9890-4C8E5F98BDE4}"/>
          </ac:spMkLst>
        </pc:spChg>
      </pc:sldChg>
      <pc:sldChg chg="modSp">
        <pc:chgData name="인정교" userId="S::dreamtree333@o365.skku.edu::61e1ef0b-06e6-4bb8-a986-9e5a8702d832" providerId="AD" clId="Web-{E2F6E6BD-B119-D614-B5E5-1F1C4382186F}" dt="2024-09-28T11:59:06.535" v="13" actId="20577"/>
        <pc:sldMkLst>
          <pc:docMk/>
          <pc:sldMk cId="1980598982" sldId="269"/>
        </pc:sldMkLst>
        <pc:spChg chg="mod">
          <ac:chgData name="인정교" userId="S::dreamtree333@o365.skku.edu::61e1ef0b-06e6-4bb8-a986-9e5a8702d832" providerId="AD" clId="Web-{E2F6E6BD-B119-D614-B5E5-1F1C4382186F}" dt="2024-09-28T11:59:06.535" v="13" actId="20577"/>
          <ac:spMkLst>
            <pc:docMk/>
            <pc:sldMk cId="1980598982" sldId="269"/>
            <ac:spMk id="2" creationId="{616680E5-0393-1C6A-1F50-AB7974450148}"/>
          </ac:spMkLst>
        </pc:spChg>
      </pc:sldChg>
      <pc:sldChg chg="modSp">
        <pc:chgData name="인정교" userId="S::dreamtree333@o365.skku.edu::61e1ef0b-06e6-4bb8-a986-9e5a8702d832" providerId="AD" clId="Web-{E2F6E6BD-B119-D614-B5E5-1F1C4382186F}" dt="2024-09-28T11:59:19.738" v="15" actId="20577"/>
        <pc:sldMkLst>
          <pc:docMk/>
          <pc:sldMk cId="1746046609" sldId="275"/>
        </pc:sldMkLst>
        <pc:spChg chg="mod">
          <ac:chgData name="인정교" userId="S::dreamtree333@o365.skku.edu::61e1ef0b-06e6-4bb8-a986-9e5a8702d832" providerId="AD" clId="Web-{E2F6E6BD-B119-D614-B5E5-1F1C4382186F}" dt="2024-09-28T11:59:19.738" v="15" actId="20577"/>
          <ac:spMkLst>
            <pc:docMk/>
            <pc:sldMk cId="1746046609" sldId="275"/>
            <ac:spMk id="2" creationId="{2C6BA7FD-6050-A186-9FD4-F7FA093E3A84}"/>
          </ac:spMkLst>
        </pc:spChg>
      </pc:sldChg>
      <pc:sldChg chg="modSp">
        <pc:chgData name="인정교" userId="S::dreamtree333@o365.skku.edu::61e1ef0b-06e6-4bb8-a986-9e5a8702d832" providerId="AD" clId="Web-{E2F6E6BD-B119-D614-B5E5-1F1C4382186F}" dt="2024-09-28T11:59:25.770" v="16" actId="20577"/>
        <pc:sldMkLst>
          <pc:docMk/>
          <pc:sldMk cId="160007061" sldId="279"/>
        </pc:sldMkLst>
        <pc:spChg chg="mod">
          <ac:chgData name="인정교" userId="S::dreamtree333@o365.skku.edu::61e1ef0b-06e6-4bb8-a986-9e5a8702d832" providerId="AD" clId="Web-{E2F6E6BD-B119-D614-B5E5-1F1C4382186F}" dt="2024-09-28T11:59:25.770" v="16" actId="20577"/>
          <ac:spMkLst>
            <pc:docMk/>
            <pc:sldMk cId="160007061" sldId="279"/>
            <ac:spMk id="2" creationId="{915FE612-62F0-C4A3-9890-4C8E5F98BDE4}"/>
          </ac:spMkLst>
        </pc:spChg>
      </pc:sldChg>
      <pc:sldChg chg="del">
        <pc:chgData name="인정교" userId="S::dreamtree333@o365.skku.edu::61e1ef0b-06e6-4bb8-a986-9e5a8702d832" providerId="AD" clId="Web-{E2F6E6BD-B119-D614-B5E5-1F1C4382186F}" dt="2024-09-28T11:57:50.392" v="0"/>
        <pc:sldMkLst>
          <pc:docMk/>
          <pc:sldMk cId="2389418338" sldId="280"/>
        </pc:sldMkLst>
      </pc:sldChg>
      <pc:sldChg chg="modSp">
        <pc:chgData name="인정교" userId="S::dreamtree333@o365.skku.edu::61e1ef0b-06e6-4bb8-a986-9e5a8702d832" providerId="AD" clId="Web-{E2F6E6BD-B119-D614-B5E5-1F1C4382186F}" dt="2024-09-28T12:06:23.205" v="18" actId="20577"/>
        <pc:sldMkLst>
          <pc:docMk/>
          <pc:sldMk cId="510388706" sldId="285"/>
        </pc:sldMkLst>
        <pc:spChg chg="mod">
          <ac:chgData name="인정교" userId="S::dreamtree333@o365.skku.edu::61e1ef0b-06e6-4bb8-a986-9e5a8702d832" providerId="AD" clId="Web-{E2F6E6BD-B119-D614-B5E5-1F1C4382186F}" dt="2024-09-28T12:06:23.205" v="18" actId="20577"/>
          <ac:spMkLst>
            <pc:docMk/>
            <pc:sldMk cId="510388706" sldId="285"/>
            <ac:spMk id="20" creationId="{00000000-0000-0000-0000-000000000000}"/>
          </ac:spMkLst>
        </pc:spChg>
        <pc:grpChg chg="mod">
          <ac:chgData name="인정교" userId="S::dreamtree333@o365.skku.edu::61e1ef0b-06e6-4bb8-a986-9e5a8702d832" providerId="AD" clId="Web-{E2F6E6BD-B119-D614-B5E5-1F1C4382186F}" dt="2024-09-28T11:58:03.876" v="6" actId="1076"/>
          <ac:grpSpMkLst>
            <pc:docMk/>
            <pc:sldMk cId="510388706" sldId="285"/>
            <ac:grpSpMk id="5" creationId="{00000000-0000-0000-0000-000000000000}"/>
          </ac:grpSpMkLst>
        </pc:grpChg>
        <pc:grpChg chg="mod">
          <ac:chgData name="인정교" userId="S::dreamtree333@o365.skku.edu::61e1ef0b-06e6-4bb8-a986-9e5a8702d832" providerId="AD" clId="Web-{E2F6E6BD-B119-D614-B5E5-1F1C4382186F}" dt="2024-09-28T11:59:38.942" v="17" actId="1076"/>
          <ac:grpSpMkLst>
            <pc:docMk/>
            <pc:sldMk cId="510388706" sldId="285"/>
            <ac:grpSpMk id="8" creationId="{00000000-0000-0000-0000-000000000000}"/>
          </ac:grpSpMkLst>
        </pc:grpChg>
        <pc:grpChg chg="mod">
          <ac:chgData name="인정교" userId="S::dreamtree333@o365.skku.edu::61e1ef0b-06e6-4bb8-a986-9e5a8702d832" providerId="AD" clId="Web-{E2F6E6BD-B119-D614-B5E5-1F1C4382186F}" dt="2024-09-28T11:58:19.455" v="10" actId="1076"/>
          <ac:grpSpMkLst>
            <pc:docMk/>
            <pc:sldMk cId="510388706" sldId="285"/>
            <ac:grpSpMk id="11" creationId="{00000000-0000-0000-0000-000000000000}"/>
          </ac:grpSpMkLst>
        </pc:grpChg>
      </pc:sldChg>
    </pc:docChg>
  </pc:docChgLst>
  <pc:docChgLst>
    <pc:chgData name="게스트 사용자" userId="S::urn:spo:anon#c0d1881b972b6839ae7b36abb263b8705973c9f5cd885f1b31f58cf16375601a::" providerId="AD" clId="Web-{9B98D65B-EB54-2170-6381-0F3A2EE7F918}"/>
    <pc:docChg chg="modSld">
      <pc:chgData name="게스트 사용자" userId="S::urn:spo:anon#c0d1881b972b6839ae7b36abb263b8705973c9f5cd885f1b31f58cf16375601a::" providerId="AD" clId="Web-{9B98D65B-EB54-2170-6381-0F3A2EE7F918}" dt="2024-09-28T13:50:39.640" v="1" actId="1076"/>
      <pc:docMkLst>
        <pc:docMk/>
      </pc:docMkLst>
      <pc:sldChg chg="addSp modSp">
        <pc:chgData name="게스트 사용자" userId="S::urn:spo:anon#c0d1881b972b6839ae7b36abb263b8705973c9f5cd885f1b31f58cf16375601a::" providerId="AD" clId="Web-{9B98D65B-EB54-2170-6381-0F3A2EE7F918}" dt="2024-09-28T13:50:39.640" v="1" actId="1076"/>
        <pc:sldMkLst>
          <pc:docMk/>
          <pc:sldMk cId="4006079811" sldId="272"/>
        </pc:sldMkLst>
      </pc:sldChg>
    </pc:docChg>
  </pc:docChgLst>
  <pc:docChgLst>
    <pc:chgData name="게스트 사용자" userId="S::urn:spo:anon#c0d1881b972b6839ae7b36abb263b8705973c9f5cd885f1b31f58cf16375601a::" providerId="AD" clId="Web-{CA66D6F1-6032-29A6-A6C0-CE061AA6D501}"/>
    <pc:docChg chg="modSld">
      <pc:chgData name="게스트 사용자" userId="S::urn:spo:anon#c0d1881b972b6839ae7b36abb263b8705973c9f5cd885f1b31f58cf16375601a::" providerId="AD" clId="Web-{CA66D6F1-6032-29A6-A6C0-CE061AA6D501}" dt="2024-09-28T13:55:42.330" v="3" actId="1076"/>
      <pc:docMkLst>
        <pc:docMk/>
      </pc:docMkLst>
      <pc:sldChg chg="addSp modSp">
        <pc:chgData name="게스트 사용자" userId="S::urn:spo:anon#c0d1881b972b6839ae7b36abb263b8705973c9f5cd885f1b31f58cf16375601a::" providerId="AD" clId="Web-{CA66D6F1-6032-29A6-A6C0-CE061AA6D501}" dt="2024-09-28T13:55:42.330" v="3" actId="1076"/>
        <pc:sldMkLst>
          <pc:docMk/>
          <pc:sldMk cId="2569395391" sldId="288"/>
        </pc:sldMkLst>
        <pc:picChg chg="add mod">
          <ac:chgData name="게스트 사용자" userId="S::urn:spo:anon#c0d1881b972b6839ae7b36abb263b8705973c9f5cd885f1b31f58cf16375601a::" providerId="AD" clId="Web-{CA66D6F1-6032-29A6-A6C0-CE061AA6D501}" dt="2024-09-28T13:55:42.330" v="3" actId="1076"/>
          <ac:picMkLst>
            <pc:docMk/>
            <pc:sldMk cId="2569395391" sldId="288"/>
            <ac:picMk id="7" creationId="{40BC75F5-CEFD-07E0-EEBF-B9C37778A588}"/>
          </ac:picMkLst>
        </pc:picChg>
      </pc:sldChg>
    </pc:docChg>
  </pc:docChgLst>
  <pc:docChgLst>
    <pc:chgData name="백민호" userId="S::hoeo456@o365.skku.edu::95e5f9ff-beef-43d2-9d43-2e6349c5b2e2" providerId="AD" clId="Web-{BF09A760-2D5D-D269-3FEA-B74E19EDDC31}"/>
    <pc:docChg chg="modSld">
      <pc:chgData name="백민호" userId="S::hoeo456@o365.skku.edu::95e5f9ff-beef-43d2-9d43-2e6349c5b2e2" providerId="AD" clId="Web-{BF09A760-2D5D-D269-3FEA-B74E19EDDC31}" dt="2024-09-26T11:49:50.636" v="0" actId="14100"/>
      <pc:docMkLst>
        <pc:docMk/>
      </pc:docMkLst>
      <pc:sldChg chg="modSp">
        <pc:chgData name="백민호" userId="S::hoeo456@o365.skku.edu::95e5f9ff-beef-43d2-9d43-2e6349c5b2e2" providerId="AD" clId="Web-{BF09A760-2D5D-D269-3FEA-B74E19EDDC31}" dt="2024-09-26T11:49:50.636" v="0" actId="14100"/>
        <pc:sldMkLst>
          <pc:docMk/>
          <pc:sldMk cId="0" sldId="257"/>
        </pc:sldMkLst>
        <pc:spChg chg="mod">
          <ac:chgData name="백민호" userId="S::hoeo456@o365.skku.edu::95e5f9ff-beef-43d2-9d43-2e6349c5b2e2" providerId="AD" clId="Web-{BF09A760-2D5D-D269-3FEA-B74E19EDDC31}" dt="2024-09-26T11:49:50.636" v="0" actId="14100"/>
          <ac:spMkLst>
            <pc:docMk/>
            <pc:sldMk cId="0" sldId="257"/>
            <ac:spMk id="10" creationId="{00000000-0000-0000-0000-000000000000}"/>
          </ac:spMkLst>
        </pc:spChg>
      </pc:sldChg>
    </pc:docChg>
  </pc:docChgLst>
  <pc:docChgLst>
    <pc:chgData name="인정교" userId="S::dreamtree333@o365.skku.edu::61e1ef0b-06e6-4bb8-a986-9e5a8702d832" providerId="AD" clId="Web-{B6622D3C-5B1C-5DE8-333B-8BEAC766C796}"/>
    <pc:docChg chg="addSld delSld modSld">
      <pc:chgData name="인정교" userId="S::dreamtree333@o365.skku.edu::61e1ef0b-06e6-4bb8-a986-9e5a8702d832" providerId="AD" clId="Web-{B6622D3C-5B1C-5DE8-333B-8BEAC766C796}" dt="2024-09-28T11:57:30.393" v="270"/>
      <pc:docMkLst>
        <pc:docMk/>
      </pc:docMkLst>
      <pc:sldChg chg="modSp">
        <pc:chgData name="인정교" userId="S::dreamtree333@o365.skku.edu::61e1ef0b-06e6-4bb8-a986-9e5a8702d832" providerId="AD" clId="Web-{B6622D3C-5B1C-5DE8-333B-8BEAC766C796}" dt="2024-09-28T11:41:11.429" v="1" actId="20577"/>
        <pc:sldMkLst>
          <pc:docMk/>
          <pc:sldMk cId="4053383323" sldId="267"/>
        </pc:sldMkLst>
      </pc:sldChg>
      <pc:sldChg chg="add del">
        <pc:chgData name="인정교" userId="S::dreamtree333@o365.skku.edu::61e1ef0b-06e6-4bb8-a986-9e5a8702d832" providerId="AD" clId="Web-{B6622D3C-5B1C-5DE8-333B-8BEAC766C796}" dt="2024-09-28T11:57:30.393" v="270"/>
        <pc:sldMkLst>
          <pc:docMk/>
          <pc:sldMk cId="2389418338" sldId="280"/>
        </pc:sldMkLst>
      </pc:sldChg>
      <pc:sldChg chg="addSp delSp modSp add replId">
        <pc:chgData name="인정교" userId="S::dreamtree333@o365.skku.edu::61e1ef0b-06e6-4bb8-a986-9e5a8702d832" providerId="AD" clId="Web-{B6622D3C-5B1C-5DE8-333B-8BEAC766C796}" dt="2024-09-28T11:57:29.190" v="269" actId="14100"/>
        <pc:sldMkLst>
          <pc:docMk/>
          <pc:sldMk cId="510388706" sldId="285"/>
        </pc:sldMkLst>
        <pc:spChg chg="add del mod">
          <ac:chgData name="인정교" userId="S::dreamtree333@o365.skku.edu::61e1ef0b-06e6-4bb8-a986-9e5a8702d832" providerId="AD" clId="Web-{B6622D3C-5B1C-5DE8-333B-8BEAC766C796}" dt="2024-09-28T11:52:46.145" v="52" actId="1076"/>
          <ac:spMkLst>
            <pc:docMk/>
            <pc:sldMk cId="510388706" sldId="285"/>
            <ac:spMk id="16" creationId="{00000000-0000-0000-0000-000000000000}"/>
          </ac:spMkLst>
        </pc:spChg>
        <pc:spChg chg="mod">
          <ac:chgData name="인정교" userId="S::dreamtree333@o365.skku.edu::61e1ef0b-06e6-4bb8-a986-9e5a8702d832" providerId="AD" clId="Web-{B6622D3C-5B1C-5DE8-333B-8BEAC766C796}" dt="2024-09-28T11:56:56.920" v="262" actId="1076"/>
          <ac:spMkLst>
            <pc:docMk/>
            <pc:sldMk cId="510388706" sldId="285"/>
            <ac:spMk id="17" creationId="{00000000-0000-0000-0000-000000000000}"/>
          </ac:spMkLst>
        </pc:spChg>
        <pc:spChg chg="mod">
          <ac:chgData name="인정교" userId="S::dreamtree333@o365.skku.edu::61e1ef0b-06e6-4bb8-a986-9e5a8702d832" providerId="AD" clId="Web-{B6622D3C-5B1C-5DE8-333B-8BEAC766C796}" dt="2024-09-28T11:57:07.611" v="264" actId="1076"/>
          <ac:spMkLst>
            <pc:docMk/>
            <pc:sldMk cId="510388706" sldId="285"/>
            <ac:spMk id="18" creationId="{00000000-0000-0000-0000-000000000000}"/>
          </ac:spMkLst>
        </pc:spChg>
        <pc:spChg chg="mod">
          <ac:chgData name="인정교" userId="S::dreamtree333@o365.skku.edu::61e1ef0b-06e6-4bb8-a986-9e5a8702d832" providerId="AD" clId="Web-{B6622D3C-5B1C-5DE8-333B-8BEAC766C796}" dt="2024-09-28T11:53:16.052" v="92" actId="1076"/>
          <ac:spMkLst>
            <pc:docMk/>
            <pc:sldMk cId="510388706" sldId="285"/>
            <ac:spMk id="19" creationId="{00000000-0000-0000-0000-000000000000}"/>
          </ac:spMkLst>
        </pc:spChg>
        <pc:spChg chg="mod">
          <ac:chgData name="인정교" userId="S::dreamtree333@o365.skku.edu::61e1ef0b-06e6-4bb8-a986-9e5a8702d832" providerId="AD" clId="Web-{B6622D3C-5B1C-5DE8-333B-8BEAC766C796}" dt="2024-09-28T11:57:18.705" v="266" actId="1076"/>
          <ac:spMkLst>
            <pc:docMk/>
            <pc:sldMk cId="510388706" sldId="285"/>
            <ac:spMk id="20" creationId="{00000000-0000-0000-0000-000000000000}"/>
          </ac:spMkLst>
        </pc:spChg>
        <pc:spChg chg="mod">
          <ac:chgData name="인정교" userId="S::dreamtree333@o365.skku.edu::61e1ef0b-06e6-4bb8-a986-9e5a8702d832" providerId="AD" clId="Web-{B6622D3C-5B1C-5DE8-333B-8BEAC766C796}" dt="2024-09-28T11:57:11.361" v="265" actId="1076"/>
          <ac:spMkLst>
            <pc:docMk/>
            <pc:sldMk cId="510388706" sldId="285"/>
            <ac:spMk id="21" creationId="{00000000-0000-0000-0000-000000000000}"/>
          </ac:spMkLst>
        </pc:spChg>
        <pc:grpChg chg="mod">
          <ac:chgData name="인정교" userId="S::dreamtree333@o365.skku.edu::61e1ef0b-06e6-4bb8-a986-9e5a8702d832" providerId="AD" clId="Web-{B6622D3C-5B1C-5DE8-333B-8BEAC766C796}" dt="2024-09-28T11:52:28.894" v="47" actId="1076"/>
          <ac:grpSpMkLst>
            <pc:docMk/>
            <pc:sldMk cId="510388706" sldId="285"/>
            <ac:grpSpMk id="5" creationId="{00000000-0000-0000-0000-000000000000}"/>
          </ac:grpSpMkLst>
        </pc:grpChg>
        <pc:grpChg chg="mod">
          <ac:chgData name="인정교" userId="S::dreamtree333@o365.skku.edu::61e1ef0b-06e6-4bb8-a986-9e5a8702d832" providerId="AD" clId="Web-{B6622D3C-5B1C-5DE8-333B-8BEAC766C796}" dt="2024-09-28T11:56:55.264" v="261" actId="1076"/>
          <ac:grpSpMkLst>
            <pc:docMk/>
            <pc:sldMk cId="510388706" sldId="285"/>
            <ac:grpSpMk id="8" creationId="{00000000-0000-0000-0000-000000000000}"/>
          </ac:grpSpMkLst>
        </pc:grpChg>
        <pc:grpChg chg="mod">
          <ac:chgData name="인정교" userId="S::dreamtree333@o365.skku.edu::61e1ef0b-06e6-4bb8-a986-9e5a8702d832" providerId="AD" clId="Web-{B6622D3C-5B1C-5DE8-333B-8BEAC766C796}" dt="2024-09-28T11:57:29.190" v="269" actId="14100"/>
          <ac:grpSpMkLst>
            <pc:docMk/>
            <pc:sldMk cId="510388706" sldId="285"/>
            <ac:grpSpMk id="11" creationId="{00000000-0000-0000-0000-000000000000}"/>
          </ac:grpSpMkLst>
        </pc:grpChg>
      </pc:sldChg>
    </pc:docChg>
  </pc:docChgLst>
  <pc:docChgLst>
    <pc:chgData name="인정교" userId="S::dreamtree333@o365.skku.edu::61e1ef0b-06e6-4bb8-a986-9e5a8702d832" providerId="AD" clId="Web-{518953E9-B0A3-EB70-40E3-D3FEE65BEB45}"/>
    <pc:docChg chg="modSld">
      <pc:chgData name="인정교" userId="S::dreamtree333@o365.skku.edu::61e1ef0b-06e6-4bb8-a986-9e5a8702d832" providerId="AD" clId="Web-{518953E9-B0A3-EB70-40E3-D3FEE65BEB45}" dt="2024-11-30T11:37:04.534" v="13"/>
      <pc:docMkLst>
        <pc:docMk/>
      </pc:docMkLst>
      <pc:sldChg chg="addSp delSp modSp">
        <pc:chgData name="인정교" userId="S::dreamtree333@o365.skku.edu::61e1ef0b-06e6-4bb8-a986-9e5a8702d832" providerId="AD" clId="Web-{518953E9-B0A3-EB70-40E3-D3FEE65BEB45}" dt="2024-11-30T11:37:04.534" v="13"/>
        <pc:sldMkLst>
          <pc:docMk/>
          <pc:sldMk cId="2261822751" sldId="277"/>
        </pc:sldMkLst>
        <pc:spChg chg="add del mod">
          <ac:chgData name="인정교" userId="S::dreamtree333@o365.skku.edu::61e1ef0b-06e6-4bb8-a986-9e5a8702d832" providerId="AD" clId="Web-{518953E9-B0A3-EB70-40E3-D3FEE65BEB45}" dt="2024-11-30T11:37:04.534" v="13"/>
          <ac:spMkLst>
            <pc:docMk/>
            <pc:sldMk cId="2261822751" sldId="277"/>
            <ac:spMk id="45" creationId="{566EC22C-5A38-4CEB-3E70-9EA6140A0EF9}"/>
          </ac:spMkLst>
        </pc:spChg>
        <pc:spChg chg="add del mod topLvl">
          <ac:chgData name="인정교" userId="S::dreamtree333@o365.skku.edu::61e1ef0b-06e6-4bb8-a986-9e5a8702d832" providerId="AD" clId="Web-{518953E9-B0A3-EB70-40E3-D3FEE65BEB45}" dt="2024-11-30T11:37:04.534" v="13"/>
          <ac:spMkLst>
            <pc:docMk/>
            <pc:sldMk cId="2261822751" sldId="277"/>
            <ac:spMk id="46" creationId="{E21652F4-E7E8-F52E-3CE2-98AED28DA744}"/>
          </ac:spMkLst>
        </pc:spChg>
        <pc:spChg chg="mod">
          <ac:chgData name="인정교" userId="S::dreamtree333@o365.skku.edu::61e1ef0b-06e6-4bb8-a986-9e5a8702d832" providerId="AD" clId="Web-{518953E9-B0A3-EB70-40E3-D3FEE65BEB45}" dt="2024-11-30T11:36:55.237" v="7" actId="1076"/>
          <ac:spMkLst>
            <pc:docMk/>
            <pc:sldMk cId="2261822751" sldId="277"/>
            <ac:spMk id="86" creationId="{63EF170A-3A76-4963-0266-4CDBECF24BD7}"/>
          </ac:spMkLst>
        </pc:spChg>
        <pc:spChg chg="mod">
          <ac:chgData name="인정교" userId="S::dreamtree333@o365.skku.edu::61e1ef0b-06e6-4bb8-a986-9e5a8702d832" providerId="AD" clId="Web-{518953E9-B0A3-EB70-40E3-D3FEE65BEB45}" dt="2024-11-30T11:37:01.112" v="11" actId="20577"/>
          <ac:spMkLst>
            <pc:docMk/>
            <pc:sldMk cId="2261822751" sldId="277"/>
            <ac:spMk id="87" creationId="{8A688B96-8612-2E51-814B-86EEB39123AE}"/>
          </ac:spMkLst>
        </pc:spChg>
        <pc:grpChg chg="mod topLvl">
          <ac:chgData name="인정교" userId="S::dreamtree333@o365.skku.edu::61e1ef0b-06e6-4bb8-a986-9e5a8702d832" providerId="AD" clId="Web-{518953E9-B0A3-EB70-40E3-D3FEE65BEB45}" dt="2024-11-30T11:37:02.221" v="12"/>
          <ac:grpSpMkLst>
            <pc:docMk/>
            <pc:sldMk cId="2261822751" sldId="277"/>
            <ac:grpSpMk id="41" creationId="{FC918EAE-14EE-BDA7-C0A1-C523FA66D0AF}"/>
          </ac:grpSpMkLst>
        </pc:grpChg>
        <pc:grpChg chg="add del">
          <ac:chgData name="인정교" userId="S::dreamtree333@o365.skku.edu::61e1ef0b-06e6-4bb8-a986-9e5a8702d832" providerId="AD" clId="Web-{518953E9-B0A3-EB70-40E3-D3FEE65BEB45}" dt="2024-11-30T11:37:04.534" v="13"/>
          <ac:grpSpMkLst>
            <pc:docMk/>
            <pc:sldMk cId="2261822751" sldId="277"/>
            <ac:grpSpMk id="44" creationId="{F93D727D-D836-402B-D38D-908DF8756F06}"/>
          </ac:grpSpMkLst>
        </pc:grpChg>
        <pc:grpChg chg="add del">
          <ac:chgData name="인정교" userId="S::dreamtree333@o365.skku.edu::61e1ef0b-06e6-4bb8-a986-9e5a8702d832" providerId="AD" clId="Web-{518953E9-B0A3-EB70-40E3-D3FEE65BEB45}" dt="2024-11-30T11:37:02.221" v="12"/>
          <ac:grpSpMkLst>
            <pc:docMk/>
            <pc:sldMk cId="2261822751" sldId="277"/>
            <ac:grpSpMk id="57" creationId="{466BC3FC-0E15-CB05-EE64-B6B2E1AA8028}"/>
          </ac:grpSpMkLst>
        </pc:grpChg>
      </pc:sldChg>
    </pc:docChg>
  </pc:docChgLst>
  <pc:docChgLst>
    <pc:chgData name="게스트 사용자" userId="S::urn:spo:anon#c0d1881b972b6839ae7b36abb263b8705973c9f5cd885f1b31f58cf16375601a::" providerId="AD" clId="Web-{35A537DA-6D0A-8202-0150-EED9B5955B13}"/>
    <pc:docChg chg="modSld">
      <pc:chgData name="게스트 사용자" userId="S::urn:spo:anon#c0d1881b972b6839ae7b36abb263b8705973c9f5cd885f1b31f58cf16375601a::" providerId="AD" clId="Web-{35A537DA-6D0A-8202-0150-EED9B5955B13}" dt="2024-09-29T13:32:46.155" v="160" actId="1076"/>
      <pc:docMkLst>
        <pc:docMk/>
      </pc:docMkLst>
      <pc:sldChg chg="addSp delSp modSp">
        <pc:chgData name="게스트 사용자" userId="S::urn:spo:anon#c0d1881b972b6839ae7b36abb263b8705973c9f5cd885f1b31f58cf16375601a::" providerId="AD" clId="Web-{35A537DA-6D0A-8202-0150-EED9B5955B13}" dt="2024-09-29T13:32:46.155" v="160" actId="1076"/>
        <pc:sldMkLst>
          <pc:docMk/>
          <pc:sldMk cId="3165870456" sldId="272"/>
        </pc:sldMkLst>
        <pc:spChg chg="add mod">
          <ac:chgData name="게스트 사용자" userId="S::urn:spo:anon#c0d1881b972b6839ae7b36abb263b8705973c9f5cd885f1b31f58cf16375601a::" providerId="AD" clId="Web-{35A537DA-6D0A-8202-0150-EED9B5955B13}" dt="2024-09-29T13:32:46.155" v="160" actId="1076"/>
          <ac:spMkLst>
            <pc:docMk/>
            <pc:sldMk cId="3165870456" sldId="272"/>
            <ac:spMk id="5" creationId="{01B846CC-D7A8-6E5E-E72A-6926430AAC6A}"/>
          </ac:spMkLst>
        </pc:spChg>
        <pc:spChg chg="add mod">
          <ac:chgData name="게스트 사용자" userId="S::urn:spo:anon#c0d1881b972b6839ae7b36abb263b8705973c9f5cd885f1b31f58cf16375601a::" providerId="AD" clId="Web-{35A537DA-6D0A-8202-0150-EED9B5955B13}" dt="2024-09-29T13:32:44.155" v="159" actId="1076"/>
          <ac:spMkLst>
            <pc:docMk/>
            <pc:sldMk cId="3165870456" sldId="272"/>
            <ac:spMk id="16" creationId="{C3DE541A-6D83-D527-DDED-78345DEEED25}"/>
          </ac:spMkLst>
        </pc:spChg>
      </pc:sldChg>
    </pc:docChg>
  </pc:docChgLst>
  <pc:docChgLst>
    <pc:chgData name="게스트 사용자" userId="S::urn:spo:anon#c0d1881b972b6839ae7b36abb263b8705973c9f5cd885f1b31f58cf16375601a::" providerId="AD" clId="Web-{938747B5-487C-5166-3908-ECA91DFAD03B}"/>
    <pc:docChg chg="addSld delSld modSld">
      <pc:chgData name="게스트 사용자" userId="S::urn:spo:anon#c0d1881b972b6839ae7b36abb263b8705973c9f5cd885f1b31f58cf16375601a::" providerId="AD" clId="Web-{938747B5-487C-5166-3908-ECA91DFAD03B}" dt="2024-09-28T14:01:35.072" v="95" actId="1076"/>
      <pc:docMkLst>
        <pc:docMk/>
      </pc:docMkLst>
      <pc:sldChg chg="modSp">
        <pc:chgData name="게스트 사용자" userId="S::urn:spo:anon#c0d1881b972b6839ae7b36abb263b8705973c9f5cd885f1b31f58cf16375601a::" providerId="AD" clId="Web-{938747B5-487C-5166-3908-ECA91DFAD03B}" dt="2024-09-28T13:47:47.020" v="5" actId="20577"/>
        <pc:sldMkLst>
          <pc:docMk/>
          <pc:sldMk cId="0" sldId="260"/>
        </pc:sldMkLst>
        <pc:spChg chg="mod">
          <ac:chgData name="게스트 사용자" userId="S::urn:spo:anon#c0d1881b972b6839ae7b36abb263b8705973c9f5cd885f1b31f58cf16375601a::" providerId="AD" clId="Web-{938747B5-487C-5166-3908-ECA91DFAD03B}" dt="2024-09-28T13:47:47.020" v="5" actId="20577"/>
          <ac:spMkLst>
            <pc:docMk/>
            <pc:sldMk cId="0" sldId="260"/>
            <ac:spMk id="76" creationId="{FA2FADD2-473D-7078-C67A-CAD870B23834}"/>
          </ac:spMkLst>
        </pc:spChg>
      </pc:sldChg>
      <pc:sldChg chg="modSp">
        <pc:chgData name="게스트 사용자" userId="S::urn:spo:anon#c0d1881b972b6839ae7b36abb263b8705973c9f5cd885f1b31f58cf16375601a::" providerId="AD" clId="Web-{938747B5-487C-5166-3908-ECA91DFAD03B}" dt="2024-09-28T13:52:22.779" v="30" actId="20577"/>
        <pc:sldMkLst>
          <pc:docMk/>
          <pc:sldMk cId="1786929408" sldId="262"/>
        </pc:sldMkLst>
        <pc:spChg chg="mod">
          <ac:chgData name="게스트 사용자" userId="S::urn:spo:anon#c0d1881b972b6839ae7b36abb263b8705973c9f5cd885f1b31f58cf16375601a::" providerId="AD" clId="Web-{938747B5-487C-5166-3908-ECA91DFAD03B}" dt="2024-09-28T13:52:22.779" v="30" actId="20577"/>
          <ac:spMkLst>
            <pc:docMk/>
            <pc:sldMk cId="1786929408" sldId="262"/>
            <ac:spMk id="8" creationId="{00000000-0000-0000-0000-000000000000}"/>
          </ac:spMkLst>
        </pc:spChg>
      </pc:sldChg>
      <pc:sldChg chg="delSp del">
        <pc:chgData name="게스트 사용자" userId="S::urn:spo:anon#c0d1881b972b6839ae7b36abb263b8705973c9f5cd885f1b31f58cf16375601a::" providerId="AD" clId="Web-{938747B5-487C-5166-3908-ECA91DFAD03B}" dt="2024-09-28T13:58:37.459" v="80"/>
        <pc:sldMkLst>
          <pc:docMk/>
          <pc:sldMk cId="4052949874" sldId="271"/>
        </pc:sldMkLst>
      </pc:sldChg>
      <pc:sldChg chg="modSp">
        <pc:chgData name="게스트 사용자" userId="S::urn:spo:anon#c0d1881b972b6839ae7b36abb263b8705973c9f5cd885f1b31f58cf16375601a::" providerId="AD" clId="Web-{938747B5-487C-5166-3908-ECA91DFAD03B}" dt="2024-09-28T13:52:19.091" v="28" actId="20577"/>
        <pc:sldMkLst>
          <pc:docMk/>
          <pc:sldMk cId="4006079811" sldId="272"/>
        </pc:sldMkLst>
      </pc:sldChg>
      <pc:sldChg chg="addSp delSp modSp mod setBg">
        <pc:chgData name="게스트 사용자" userId="S::urn:spo:anon#c0d1881b972b6839ae7b36abb263b8705973c9f5cd885f1b31f58cf16375601a::" providerId="AD" clId="Web-{938747B5-487C-5166-3908-ECA91DFAD03B}" dt="2024-09-28T14:01:35.072" v="95" actId="1076"/>
        <pc:sldMkLst>
          <pc:docMk/>
          <pc:sldMk cId="1149557075" sldId="282"/>
        </pc:sldMkLst>
      </pc:sldChg>
      <pc:sldChg chg="addSp modSp">
        <pc:chgData name="게스트 사용자" userId="S::urn:spo:anon#c0d1881b972b6839ae7b36abb263b8705973c9f5cd885f1b31f58cf16375601a::" providerId="AD" clId="Web-{938747B5-487C-5166-3908-ECA91DFAD03B}" dt="2024-09-28T14:00:58.040" v="82" actId="1076"/>
        <pc:sldMkLst>
          <pc:docMk/>
          <pc:sldMk cId="2569395391" sldId="288"/>
        </pc:sldMkLst>
        <pc:spChg chg="mod">
          <ac:chgData name="게스트 사용자" userId="S::urn:spo:anon#c0d1881b972b6839ae7b36abb263b8705973c9f5cd885f1b31f58cf16375601a::" providerId="AD" clId="Web-{938747B5-487C-5166-3908-ECA91DFAD03B}" dt="2024-09-28T13:52:06.482" v="24" actId="20577"/>
          <ac:spMkLst>
            <pc:docMk/>
            <pc:sldMk cId="2569395391" sldId="288"/>
            <ac:spMk id="26" creationId="{00000000-0000-0000-0000-000000000000}"/>
          </ac:spMkLst>
        </pc:spChg>
        <pc:picChg chg="add mod">
          <ac:chgData name="게스트 사용자" userId="S::urn:spo:anon#c0d1881b972b6839ae7b36abb263b8705973c9f5cd885f1b31f58cf16375601a::" providerId="AD" clId="Web-{938747B5-487C-5166-3908-ECA91DFAD03B}" dt="2024-09-28T14:00:58.040" v="82" actId="1076"/>
          <ac:picMkLst>
            <pc:docMk/>
            <pc:sldMk cId="2569395391" sldId="288"/>
            <ac:picMk id="6" creationId="{9DF98C04-85AF-1BBD-011C-501A781A2172}"/>
          </ac:picMkLst>
        </pc:picChg>
      </pc:sldChg>
      <pc:sldChg chg="delSp modSp add replId">
        <pc:chgData name="게스트 사용자" userId="S::urn:spo:anon#c0d1881b972b6839ae7b36abb263b8705973c9f5cd885f1b31f58cf16375601a::" providerId="AD" clId="Web-{938747B5-487C-5166-3908-ECA91DFAD03B}" dt="2024-09-28T13:57:47.786" v="79" actId="20577"/>
        <pc:sldMkLst>
          <pc:docMk/>
          <pc:sldMk cId="2589799234" sldId="289"/>
        </pc:sldMkLst>
        <pc:spChg chg="mod">
          <ac:chgData name="게스트 사용자" userId="S::urn:spo:anon#c0d1881b972b6839ae7b36abb263b8705973c9f5cd885f1b31f58cf16375601a::" providerId="AD" clId="Web-{938747B5-487C-5166-3908-ECA91DFAD03B}" dt="2024-09-28T13:51:52.935" v="22" actId="14100"/>
          <ac:spMkLst>
            <pc:docMk/>
            <pc:sldMk cId="2589799234" sldId="289"/>
            <ac:spMk id="6" creationId="{CAB0ACBC-4266-5CDF-5519-71C089296976}"/>
          </ac:spMkLst>
        </pc:spChg>
        <pc:spChg chg="mod">
          <ac:chgData name="게스트 사용자" userId="S::urn:spo:anon#c0d1881b972b6839ae7b36abb263b8705973c9f5cd885f1b31f58cf16375601a::" providerId="AD" clId="Web-{938747B5-487C-5166-3908-ECA91DFAD03B}" dt="2024-09-28T13:57:47.786" v="79" actId="20577"/>
          <ac:spMkLst>
            <pc:docMk/>
            <pc:sldMk cId="2589799234" sldId="289"/>
            <ac:spMk id="8" creationId="{0A65BAF6-23BC-7019-0AD7-F3689BA6F01B}"/>
          </ac:spMkLst>
        </pc:spChg>
      </pc:sldChg>
      <pc:sldChg chg="addSp delSp modSp add replId">
        <pc:chgData name="게스트 사용자" userId="S::urn:spo:anon#c0d1881b972b6839ae7b36abb263b8705973c9f5cd885f1b31f58cf16375601a::" providerId="AD" clId="Web-{938747B5-487C-5166-3908-ECA91DFAD03B}" dt="2024-09-28T13:57:24.145" v="60" actId="20577"/>
        <pc:sldMkLst>
          <pc:docMk/>
          <pc:sldMk cId="3595755044" sldId="290"/>
        </pc:sldMkLst>
        <pc:spChg chg="mod">
          <ac:chgData name="게스트 사용자" userId="S::urn:spo:anon#c0d1881b972b6839ae7b36abb263b8705973c9f5cd885f1b31f58cf16375601a::" providerId="AD" clId="Web-{938747B5-487C-5166-3908-ECA91DFAD03B}" dt="2024-09-28T13:54:56.251" v="45" actId="1076"/>
          <ac:spMkLst>
            <pc:docMk/>
            <pc:sldMk cId="3595755044" sldId="290"/>
            <ac:spMk id="8" creationId="{0A65BAF6-23BC-7019-0AD7-F3689BA6F01B}"/>
          </ac:spMkLst>
        </pc:spChg>
        <pc:spChg chg="mod">
          <ac:chgData name="게스트 사용자" userId="S::urn:spo:anon#c0d1881b972b6839ae7b36abb263b8705973c9f5cd885f1b31f58cf16375601a::" providerId="AD" clId="Web-{938747B5-487C-5166-3908-ECA91DFAD03B}" dt="2024-09-28T13:57:24.145" v="60" actId="20577"/>
          <ac:spMkLst>
            <pc:docMk/>
            <pc:sldMk cId="3595755044" sldId="290"/>
            <ac:spMk id="10" creationId="{5DC1DEE1-59F2-76C0-0313-53044448DFD2}"/>
          </ac:spMkLst>
        </pc:spChg>
        <pc:picChg chg="add mod">
          <ac:chgData name="게스트 사용자" userId="S::urn:spo:anon#c0d1881b972b6839ae7b36abb263b8705973c9f5cd885f1b31f58cf16375601a::" providerId="AD" clId="Web-{938747B5-487C-5166-3908-ECA91DFAD03B}" dt="2024-09-28T13:54:40.735" v="41" actId="14100"/>
          <ac:picMkLst>
            <pc:docMk/>
            <pc:sldMk cId="3595755044" sldId="290"/>
            <ac:picMk id="2" creationId="{9735A910-9D75-954F-CB2E-7EADCC2F6DE4}"/>
          </ac:picMkLst>
        </pc:picChg>
        <pc:picChg chg="mod">
          <ac:chgData name="게스트 사용자" userId="S::urn:spo:anon#c0d1881b972b6839ae7b36abb263b8705973c9f5cd885f1b31f58cf16375601a::" providerId="AD" clId="Web-{938747B5-487C-5166-3908-ECA91DFAD03B}" dt="2024-09-28T13:54:57.704" v="46" actId="1076"/>
          <ac:picMkLst>
            <pc:docMk/>
            <pc:sldMk cId="3595755044" sldId="290"/>
            <ac:picMk id="7" creationId="{8ECCDB24-AC3D-B583-9D75-FA55424AEE3C}"/>
          </ac:picMkLst>
        </pc:picChg>
      </pc:sldChg>
    </pc:docChg>
  </pc:docChgLst>
  <pc:docChgLst>
    <pc:chgData name="게스트 사용자" userId="S::urn:spo:anon#c0d1881b972b6839ae7b36abb263b8705973c9f5cd885f1b31f58cf16375601a::" providerId="AD" clId="Web-{8F75397C-2776-21C9-1CAA-94DE8136EE44}"/>
    <pc:docChg chg="modSld">
      <pc:chgData name="게스트 사용자" userId="S::urn:spo:anon#c0d1881b972b6839ae7b36abb263b8705973c9f5cd885f1b31f58cf16375601a::" providerId="AD" clId="Web-{8F75397C-2776-21C9-1CAA-94DE8136EE44}" dt="2024-09-29T14:07:41.572" v="7" actId="1076"/>
      <pc:docMkLst>
        <pc:docMk/>
      </pc:docMkLst>
      <pc:sldChg chg="modSp">
        <pc:chgData name="게스트 사용자" userId="S::urn:spo:anon#c0d1881b972b6839ae7b36abb263b8705973c9f5cd885f1b31f58cf16375601a::" providerId="AD" clId="Web-{8F75397C-2776-21C9-1CAA-94DE8136EE44}" dt="2024-09-29T14:07:41.572" v="7" actId="1076"/>
        <pc:sldMkLst>
          <pc:docMk/>
          <pc:sldMk cId="2374804725" sldId="293"/>
        </pc:sldMkLst>
        <pc:spChg chg="mod">
          <ac:chgData name="게스트 사용자" userId="S::urn:spo:anon#c0d1881b972b6839ae7b36abb263b8705973c9f5cd885f1b31f58cf16375601a::" providerId="AD" clId="Web-{8F75397C-2776-21C9-1CAA-94DE8136EE44}" dt="2024-09-29T14:07:41.244" v="1" actId="1076"/>
          <ac:spMkLst>
            <pc:docMk/>
            <pc:sldMk cId="2374804725" sldId="293"/>
            <ac:spMk id="16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8F75397C-2776-21C9-1CAA-94DE8136EE44}" dt="2024-09-29T14:07:41.478" v="5" actId="1076"/>
          <ac:spMkLst>
            <pc:docMk/>
            <pc:sldMk cId="2374804725" sldId="293"/>
            <ac:spMk id="18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8F75397C-2776-21C9-1CAA-94DE8136EE44}" dt="2024-09-29T14:07:41.291" v="2" actId="1076"/>
          <ac:spMkLst>
            <pc:docMk/>
            <pc:sldMk cId="2374804725" sldId="293"/>
            <ac:spMk id="19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8F75397C-2776-21C9-1CAA-94DE8136EE44}" dt="2024-09-29T14:07:41.525" v="6" actId="1076"/>
          <ac:spMkLst>
            <pc:docMk/>
            <pc:sldMk cId="2374804725" sldId="293"/>
            <ac:spMk id="21" creationId="{00000000-0000-0000-0000-000000000000}"/>
          </ac:spMkLst>
        </pc:spChg>
        <pc:spChg chg="mod">
          <ac:chgData name="게스트 사용자" userId="S::urn:spo:anon#c0d1881b972b6839ae7b36abb263b8705973c9f5cd885f1b31f58cf16375601a::" providerId="AD" clId="Web-{8F75397C-2776-21C9-1CAA-94DE8136EE44}" dt="2024-09-29T14:07:41.572" v="7" actId="1076"/>
          <ac:spMkLst>
            <pc:docMk/>
            <pc:sldMk cId="2374804725" sldId="293"/>
            <ac:spMk id="28" creationId="{DA3DF610-4FD0-D9AB-909F-8CF70183A5C9}"/>
          </ac:spMkLst>
        </pc:spChg>
        <pc:grpChg chg="mod">
          <ac:chgData name="게스트 사용자" userId="S::urn:spo:anon#c0d1881b972b6839ae7b36abb263b8705973c9f5cd885f1b31f58cf16375601a::" providerId="AD" clId="Web-{8F75397C-2776-21C9-1CAA-94DE8136EE44}" dt="2024-09-29T14:07:41.166" v="0" actId="1076"/>
          <ac:grpSpMkLst>
            <pc:docMk/>
            <pc:sldMk cId="2374804725" sldId="293"/>
            <ac:grpSpMk id="5" creationId="{00000000-0000-0000-0000-000000000000}"/>
          </ac:grpSpMkLst>
        </pc:grpChg>
        <pc:grpChg chg="mod">
          <ac:chgData name="게스트 사용자" userId="S::urn:spo:anon#c0d1881b972b6839ae7b36abb263b8705973c9f5cd885f1b31f58cf16375601a::" providerId="AD" clId="Web-{8F75397C-2776-21C9-1CAA-94DE8136EE44}" dt="2024-09-29T14:07:41.400" v="4" actId="1076"/>
          <ac:grpSpMkLst>
            <pc:docMk/>
            <pc:sldMk cId="2374804725" sldId="293"/>
            <ac:grpSpMk id="11" creationId="{00000000-0000-0000-0000-000000000000}"/>
          </ac:grpSpMkLst>
        </pc:grpChg>
        <pc:grpChg chg="mod">
          <ac:chgData name="게스트 사용자" userId="S::urn:spo:anon#c0d1881b972b6839ae7b36abb263b8705973c9f5cd885f1b31f58cf16375601a::" providerId="AD" clId="Web-{8F75397C-2776-21C9-1CAA-94DE8136EE44}" dt="2024-09-29T14:07:41.338" v="3" actId="1076"/>
          <ac:grpSpMkLst>
            <pc:docMk/>
            <pc:sldMk cId="2374804725" sldId="293"/>
            <ac:grpSpMk id="23" creationId="{3CA2D8D0-E33F-8B01-6A6D-1886A8E081D6}"/>
          </ac:grpSpMkLst>
        </pc:grpChg>
      </pc:sldChg>
    </pc:docChg>
  </pc:docChgLst>
  <pc:docChgLst>
    <pc:chgData name="인정교" userId="S::dreamtree333@o365.skku.edu::61e1ef0b-06e6-4bb8-a986-9e5a8702d832" providerId="AD" clId="Web-{59E14003-6091-6665-E7DB-DA9385E86681}"/>
    <pc:docChg chg="addSld delSld modSld modSection">
      <pc:chgData name="인정교" userId="S::dreamtree333@o365.skku.edu::61e1ef0b-06e6-4bb8-a986-9e5a8702d832" providerId="AD" clId="Web-{59E14003-6091-6665-E7DB-DA9385E86681}" dt="2024-09-29T13:45:55.703" v="64"/>
      <pc:docMkLst>
        <pc:docMk/>
      </pc:docMkLst>
      <pc:sldChg chg="addSp delSp modSp">
        <pc:chgData name="인정교" userId="S::dreamtree333@o365.skku.edu::61e1ef0b-06e6-4bb8-a986-9e5a8702d832" providerId="AD" clId="Web-{59E14003-6091-6665-E7DB-DA9385E86681}" dt="2024-09-29T13:36:22.465" v="27" actId="1076"/>
        <pc:sldMkLst>
          <pc:docMk/>
          <pc:sldMk cId="0" sldId="260"/>
        </pc:sldMkLst>
        <pc:grpChg chg="mod">
          <ac:chgData name="인정교" userId="S::dreamtree333@o365.skku.edu::61e1ef0b-06e6-4bb8-a986-9e5a8702d832" providerId="AD" clId="Web-{59E14003-6091-6665-E7DB-DA9385E86681}" dt="2024-09-29T13:36:18.949" v="26" actId="1076"/>
          <ac:grpSpMkLst>
            <pc:docMk/>
            <pc:sldMk cId="0" sldId="260"/>
            <ac:grpSpMk id="72" creationId="{F079216D-F137-A938-C40E-891C316BC728}"/>
          </ac:grpSpMkLst>
        </pc:grpChg>
      </pc:sldChg>
      <pc:sldChg chg="addSp delSp modSp">
        <pc:chgData name="인정교" userId="S::dreamtree333@o365.skku.edu::61e1ef0b-06e6-4bb8-a986-9e5a8702d832" providerId="AD" clId="Web-{59E14003-6091-6665-E7DB-DA9385E86681}" dt="2024-09-29T13:45:55.703" v="64"/>
        <pc:sldMkLst>
          <pc:docMk/>
          <pc:sldMk cId="1786929408" sldId="262"/>
        </pc:sldMkLst>
      </pc:sldChg>
      <pc:sldChg chg="addSp delSp modSp">
        <pc:chgData name="인정교" userId="S::dreamtree333@o365.skku.edu::61e1ef0b-06e6-4bb8-a986-9e5a8702d832" providerId="AD" clId="Web-{59E14003-6091-6665-E7DB-DA9385E86681}" dt="2024-09-29T13:44:11.934" v="48"/>
        <pc:sldMkLst>
          <pc:docMk/>
          <pc:sldMk cId="2569395391" sldId="288"/>
        </pc:sldMkLst>
      </pc:sldChg>
      <pc:sldChg chg="addSp delSp modSp add del replId">
        <pc:chgData name="인정교" userId="S::dreamtree333@o365.skku.edu::61e1ef0b-06e6-4bb8-a986-9e5a8702d832" providerId="AD" clId="Web-{59E14003-6091-6665-E7DB-DA9385E86681}" dt="2024-09-29T13:42:38.462" v="45"/>
        <pc:sldMkLst>
          <pc:docMk/>
          <pc:sldMk cId="2943425310" sldId="293"/>
        </pc:sldMkLst>
      </pc:sldChg>
    </pc:docChg>
  </pc:docChgLst>
  <pc:docChgLst>
    <pc:chgData name="게스트 사용자" userId="S::urn:spo:anon#c0d1881b972b6839ae7b36abb263b8705973c9f5cd885f1b31f58cf16375601a::" providerId="AD" clId="Web-{5517BE4C-9722-1416-B2E0-51FC34160405}"/>
    <pc:docChg chg="modSld">
      <pc:chgData name="게스트 사용자" userId="S::urn:spo:anon#c0d1881b972b6839ae7b36abb263b8705973c9f5cd885f1b31f58cf16375601a::" providerId="AD" clId="Web-{5517BE4C-9722-1416-B2E0-51FC34160405}" dt="2024-09-27T13:56:22.070" v="790" actId="1076"/>
      <pc:docMkLst>
        <pc:docMk/>
      </pc:docMkLst>
      <pc:sldChg chg="addSp delSp modSp">
        <pc:chgData name="게스트 사용자" userId="S::urn:spo:anon#c0d1881b972b6839ae7b36abb263b8705973c9f5cd885f1b31f58cf16375601a::" providerId="AD" clId="Web-{5517BE4C-9722-1416-B2E0-51FC34160405}" dt="2024-09-27T13:56:22.070" v="790" actId="1076"/>
        <pc:sldMkLst>
          <pc:docMk/>
          <pc:sldMk cId="0" sldId="260"/>
        </pc:sldMkLst>
      </pc:sldChg>
      <pc:sldChg chg="addSp delSp modSp">
        <pc:chgData name="게스트 사용자" userId="S::urn:spo:anon#c0d1881b972b6839ae7b36abb263b8705973c9f5cd885f1b31f58cf16375601a::" providerId="AD" clId="Web-{5517BE4C-9722-1416-B2E0-51FC34160405}" dt="2024-09-27T13:35:55.790" v="47" actId="20577"/>
        <pc:sldMkLst>
          <pc:docMk/>
          <pc:sldMk cId="4052949874" sldId="271"/>
        </pc:sldMkLst>
      </pc:sldChg>
    </pc:docChg>
  </pc:docChgLst>
  <pc:docChgLst>
    <pc:chgData name="정성수" userId="S::ds09043@o365.skku.edu::80c57ad8-cb4c-416a-93dc-c82c9b37cc70" providerId="AD" clId="Web-{5B43E8FC-5880-50D3-4FD0-4846FB3A97BF}"/>
    <pc:docChg chg="modSld">
      <pc:chgData name="정성수" userId="S::ds09043@o365.skku.edu::80c57ad8-cb4c-416a-93dc-c82c9b37cc70" providerId="AD" clId="Web-{5B43E8FC-5880-50D3-4FD0-4846FB3A97BF}" dt="2024-09-26T11:42:50.832" v="5"/>
      <pc:docMkLst>
        <pc:docMk/>
      </pc:docMkLst>
      <pc:sldChg chg="delSp modSp">
        <pc:chgData name="정성수" userId="S::ds09043@o365.skku.edu::80c57ad8-cb4c-416a-93dc-c82c9b37cc70" providerId="AD" clId="Web-{5B43E8FC-5880-50D3-4FD0-4846FB3A97BF}" dt="2024-09-26T11:42:50.832" v="5"/>
        <pc:sldMkLst>
          <pc:docMk/>
          <pc:sldMk cId="0" sldId="256"/>
        </pc:sldMkLst>
      </pc:sldChg>
    </pc:docChg>
  </pc:docChgLst>
  <pc:docChgLst>
    <pc:chgData name="게스트 사용자" userId="S::urn:spo:anon#c0d1881b972b6839ae7b36abb263b8705973c9f5cd885f1b31f58cf16375601a::" providerId="AD" clId="Web-{32712903-91A2-A65B-2F27-F1153088659A}"/>
    <pc:docChg chg="sldOrd">
      <pc:chgData name="게스트 사용자" userId="S::urn:spo:anon#c0d1881b972b6839ae7b36abb263b8705973c9f5cd885f1b31f58cf16375601a::" providerId="AD" clId="Web-{32712903-91A2-A65B-2F27-F1153088659A}" dt="2024-09-29T13:46:09.988" v="0"/>
      <pc:docMkLst>
        <pc:docMk/>
      </pc:docMkLst>
      <pc:sldChg chg="ord">
        <pc:chgData name="게스트 사용자" userId="S::urn:spo:anon#c0d1881b972b6839ae7b36abb263b8705973c9f5cd885f1b31f58cf16375601a::" providerId="AD" clId="Web-{32712903-91A2-A65B-2F27-F1153088659A}" dt="2024-09-29T13:46:09.988" v="0"/>
        <pc:sldMkLst>
          <pc:docMk/>
          <pc:sldMk cId="1746046609" sldId="275"/>
        </pc:sldMkLst>
      </pc:sldChg>
    </pc:docChg>
  </pc:docChgLst>
  <pc:docChgLst>
    <pc:chgData name="정성수" userId="S::ds09043@o365.skku.edu::80c57ad8-cb4c-416a-93dc-c82c9b37cc70" providerId="AD" clId="Web-{46C45089-4561-61F3-E5E0-9F88B9CC95B6}"/>
    <pc:docChg chg="addSld delSld modSld modSection">
      <pc:chgData name="정성수" userId="S::ds09043@o365.skku.edu::80c57ad8-cb4c-416a-93dc-c82c9b37cc70" providerId="AD" clId="Web-{46C45089-4561-61F3-E5E0-9F88B9CC95B6}" dt="2024-09-29T13:56:47.181" v="154" actId="20577"/>
      <pc:docMkLst>
        <pc:docMk/>
      </pc:docMkLst>
      <pc:sldChg chg="modSp">
        <pc:chgData name="정성수" userId="S::ds09043@o365.skku.edu::80c57ad8-cb4c-416a-93dc-c82c9b37cc70" providerId="AD" clId="Web-{46C45089-4561-61F3-E5E0-9F88B9CC95B6}" dt="2024-09-29T13:31:44.960" v="5" actId="1076"/>
        <pc:sldMkLst>
          <pc:docMk/>
          <pc:sldMk cId="0" sldId="260"/>
        </pc:sldMkLst>
        <pc:spChg chg="mod">
          <ac:chgData name="정성수" userId="S::ds09043@o365.skku.edu::80c57ad8-cb4c-416a-93dc-c82c9b37cc70" providerId="AD" clId="Web-{46C45089-4561-61F3-E5E0-9F88B9CC95B6}" dt="2024-09-29T13:31:37.085" v="4" actId="1076"/>
          <ac:spMkLst>
            <pc:docMk/>
            <pc:sldMk cId="0" sldId="260"/>
            <ac:spMk id="87" creationId="{B19C8854-8EF0-4F84-35D2-A44E0B32BB32}"/>
          </ac:spMkLst>
        </pc:spChg>
        <pc:grpChg chg="mod">
          <ac:chgData name="정성수" userId="S::ds09043@o365.skku.edu::80c57ad8-cb4c-416a-93dc-c82c9b37cc70" providerId="AD" clId="Web-{46C45089-4561-61F3-E5E0-9F88B9CC95B6}" dt="2024-09-29T13:31:20.522" v="2" actId="1076"/>
          <ac:grpSpMkLst>
            <pc:docMk/>
            <pc:sldMk cId="0" sldId="260"/>
            <ac:grpSpMk id="62" creationId="{06269AD4-E9B8-D31E-4D3B-9F3483F5594C}"/>
          </ac:grpSpMkLst>
        </pc:grpChg>
        <pc:grpChg chg="mod">
          <ac:chgData name="정성수" userId="S::ds09043@o365.skku.edu::80c57ad8-cb4c-416a-93dc-c82c9b37cc70" providerId="AD" clId="Web-{46C45089-4561-61F3-E5E0-9F88B9CC95B6}" dt="2024-09-29T13:31:16.709" v="1" actId="1076"/>
          <ac:grpSpMkLst>
            <pc:docMk/>
            <pc:sldMk cId="0" sldId="260"/>
            <ac:grpSpMk id="72" creationId="{F079216D-F137-A938-C40E-891C316BC728}"/>
          </ac:grpSpMkLst>
        </pc:grpChg>
      </pc:sldChg>
      <pc:sldChg chg="addSp delSp modSp add del replId">
        <pc:chgData name="정성수" userId="S::ds09043@o365.skku.edu::80c57ad8-cb4c-416a-93dc-c82c9b37cc70" providerId="AD" clId="Web-{46C45089-4561-61F3-E5E0-9F88B9CC95B6}" dt="2024-09-29T13:51:19.623" v="131"/>
        <pc:sldMkLst>
          <pc:docMk/>
          <pc:sldMk cId="3631931211" sldId="292"/>
        </pc:sldMkLst>
      </pc:sldChg>
      <pc:sldChg chg="addSp delSp modSp add replId">
        <pc:chgData name="정성수" userId="S::ds09043@o365.skku.edu::80c57ad8-cb4c-416a-93dc-c82c9b37cc70" providerId="AD" clId="Web-{46C45089-4561-61F3-E5E0-9F88B9CC95B6}" dt="2024-09-29T13:56:47.181" v="154" actId="20577"/>
        <pc:sldMkLst>
          <pc:docMk/>
          <pc:sldMk cId="2374804725" sldId="293"/>
        </pc:sldMkLst>
        <pc:spChg chg="add">
          <ac:chgData name="정성수" userId="S::ds09043@o365.skku.edu::80c57ad8-cb4c-416a-93dc-c82c9b37cc70" providerId="AD" clId="Web-{46C45089-4561-61F3-E5E0-9F88B9CC95B6}" dt="2024-09-29T13:48:29.360" v="53"/>
          <ac:spMkLst>
            <pc:docMk/>
            <pc:sldMk cId="2374804725" sldId="293"/>
            <ac:spMk id="4" creationId="{6FE280DD-EF3D-C3D3-8F59-8F62C6801DF3}"/>
          </ac:spMkLst>
        </pc:spChg>
        <pc:spChg chg="mod">
          <ac:chgData name="정성수" userId="S::ds09043@o365.skku.edu::80c57ad8-cb4c-416a-93dc-c82c9b37cc70" providerId="AD" clId="Web-{46C45089-4561-61F3-E5E0-9F88B9CC95B6}" dt="2024-09-29T13:48:43.220" v="64" actId="20577"/>
          <ac:spMkLst>
            <pc:docMk/>
            <pc:sldMk cId="2374804725" sldId="293"/>
            <ac:spMk id="16" creationId="{00000000-0000-0000-0000-000000000000}"/>
          </ac:spMkLst>
        </pc:spChg>
        <pc:spChg chg="mod">
          <ac:chgData name="정성수" userId="S::ds09043@o365.skku.edu::80c57ad8-cb4c-416a-93dc-c82c9b37cc70" providerId="AD" clId="Web-{46C45089-4561-61F3-E5E0-9F88B9CC95B6}" dt="2024-09-29T13:49:10.580" v="84" actId="1076"/>
          <ac:spMkLst>
            <pc:docMk/>
            <pc:sldMk cId="2374804725" sldId="293"/>
            <ac:spMk id="17" creationId="{00000000-0000-0000-0000-000000000000}"/>
          </ac:spMkLst>
        </pc:spChg>
        <pc:spChg chg="mod">
          <ac:chgData name="정성수" userId="S::ds09043@o365.skku.edu::80c57ad8-cb4c-416a-93dc-c82c9b37cc70" providerId="AD" clId="Web-{46C45089-4561-61F3-E5E0-9F88B9CC95B6}" dt="2024-09-29T13:49:05.845" v="83" actId="20577"/>
          <ac:spMkLst>
            <pc:docMk/>
            <pc:sldMk cId="2374804725" sldId="293"/>
            <ac:spMk id="18" creationId="{00000000-0000-0000-0000-000000000000}"/>
          </ac:spMkLst>
        </pc:spChg>
        <pc:spChg chg="mod">
          <ac:chgData name="정성수" userId="S::ds09043@o365.skku.edu::80c57ad8-cb4c-416a-93dc-c82c9b37cc70" providerId="AD" clId="Web-{46C45089-4561-61F3-E5E0-9F88B9CC95B6}" dt="2024-09-29T13:49:32.299" v="98" actId="20577"/>
          <ac:spMkLst>
            <pc:docMk/>
            <pc:sldMk cId="2374804725" sldId="293"/>
            <ac:spMk id="19" creationId="{00000000-0000-0000-0000-000000000000}"/>
          </ac:spMkLst>
        </pc:spChg>
        <pc:spChg chg="mod">
          <ac:chgData name="정성수" userId="S::ds09043@o365.skku.edu::80c57ad8-cb4c-416a-93dc-c82c9b37cc70" providerId="AD" clId="Web-{46C45089-4561-61F3-E5E0-9F88B9CC95B6}" dt="2024-09-29T13:56:31.712" v="150" actId="20577"/>
          <ac:spMkLst>
            <pc:docMk/>
            <pc:sldMk cId="2374804725" sldId="293"/>
            <ac:spMk id="21" creationId="{00000000-0000-0000-0000-000000000000}"/>
          </ac:spMkLst>
        </pc:spChg>
        <pc:spChg chg="add">
          <ac:chgData name="정성수" userId="S::ds09043@o365.skku.edu::80c57ad8-cb4c-416a-93dc-c82c9b37cc70" providerId="AD" clId="Web-{46C45089-4561-61F3-E5E0-9F88B9CC95B6}" dt="2024-09-29T13:48:29.376" v="54"/>
          <ac:spMkLst>
            <pc:docMk/>
            <pc:sldMk cId="2374804725" sldId="293"/>
            <ac:spMk id="22" creationId="{F2F3B888-CDB0-4442-B719-C42938A67D11}"/>
          </ac:spMkLst>
        </pc:spChg>
        <pc:spChg chg="add mod">
          <ac:chgData name="정성수" userId="S::ds09043@o365.skku.edu::80c57ad8-cb4c-416a-93dc-c82c9b37cc70" providerId="AD" clId="Web-{46C45089-4561-61F3-E5E0-9F88B9CC95B6}" dt="2024-09-29T13:56:47.181" v="154" actId="20577"/>
          <ac:spMkLst>
            <pc:docMk/>
            <pc:sldMk cId="2374804725" sldId="293"/>
            <ac:spMk id="28" creationId="{DA3DF610-4FD0-D9AB-909F-8CF70183A5C9}"/>
          </ac:spMkLst>
        </pc:spChg>
      </pc:sldChg>
    </pc:docChg>
  </pc:docChgLst>
  <pc:docChgLst>
    <pc:chgData name="게스트 사용자" userId="S::urn:spo:anon#c0d1881b972b6839ae7b36abb263b8705973c9f5cd885f1b31f58cf16375601a::" providerId="AD" clId="Web-{8E1E04EC-5A9D-4A48-AA10-BC5C671DFC8D}"/>
    <pc:docChg chg="modSld">
      <pc:chgData name="게스트 사용자" userId="S::urn:spo:anon#c0d1881b972b6839ae7b36abb263b8705973c9f5cd885f1b31f58cf16375601a::" providerId="AD" clId="Web-{8E1E04EC-5A9D-4A48-AA10-BC5C671DFC8D}" dt="2024-09-29T08:57:15.346" v="0" actId="1076"/>
      <pc:docMkLst>
        <pc:docMk/>
      </pc:docMkLst>
      <pc:sldChg chg="modSp">
        <pc:chgData name="게스트 사용자" userId="S::urn:spo:anon#c0d1881b972b6839ae7b36abb263b8705973c9f5cd885f1b31f58cf16375601a::" providerId="AD" clId="Web-{8E1E04EC-5A9D-4A48-AA10-BC5C671DFC8D}" dt="2024-09-29T08:57:15.346" v="0" actId="1076"/>
        <pc:sldMkLst>
          <pc:docMk/>
          <pc:sldMk cId="1786929408" sldId="262"/>
        </pc:sldMkLst>
        <pc:spChg chg="mod">
          <ac:chgData name="게스트 사용자" userId="S::urn:spo:anon#c0d1881b972b6839ae7b36abb263b8705973c9f5cd885f1b31f58cf16375601a::" providerId="AD" clId="Web-{8E1E04EC-5A9D-4A48-AA10-BC5C671DFC8D}" dt="2024-09-29T08:57:15.346" v="0" actId="1076"/>
          <ac:spMkLst>
            <pc:docMk/>
            <pc:sldMk cId="1786929408" sldId="262"/>
            <ac:spMk id="4" creationId="{DF49E687-9606-B946-2743-9FC216D2820F}"/>
          </ac:spMkLst>
        </pc:spChg>
      </pc:sldChg>
    </pc:docChg>
  </pc:docChgLst>
  <pc:docChgLst>
    <pc:chgData name="게스트 사용자" userId="S::urn:spo:anon#c0d1881b972b6839ae7b36abb263b8705973c9f5cd885f1b31f58cf16375601a::" providerId="AD" clId="Web-{1FEF692D-A9F1-3393-3776-AC6AB99BA56F}"/>
    <pc:docChg chg="modSld">
      <pc:chgData name="게스트 사용자" userId="S::urn:spo:anon#c0d1881b972b6839ae7b36abb263b8705973c9f5cd885f1b31f58cf16375601a::" providerId="AD" clId="Web-{1FEF692D-A9F1-3393-3776-AC6AB99BA56F}" dt="2024-09-29T08:50:01.885" v="5" actId="1076"/>
      <pc:docMkLst>
        <pc:docMk/>
      </pc:docMkLst>
      <pc:sldChg chg="addSp modSp">
        <pc:chgData name="게스트 사용자" userId="S::urn:spo:anon#c0d1881b972b6839ae7b36abb263b8705973c9f5cd885f1b31f58cf16375601a::" providerId="AD" clId="Web-{1FEF692D-A9F1-3393-3776-AC6AB99BA56F}" dt="2024-09-29T08:50:01.885" v="5" actId="1076"/>
        <pc:sldMkLst>
          <pc:docMk/>
          <pc:sldMk cId="2589799234" sldId="289"/>
        </pc:sldMkLst>
        <pc:picChg chg="add mod">
          <ac:chgData name="게스트 사용자" userId="S::urn:spo:anon#c0d1881b972b6839ae7b36abb263b8705973c9f5cd885f1b31f58cf16375601a::" providerId="AD" clId="Web-{1FEF692D-A9F1-3393-3776-AC6AB99BA56F}" dt="2024-09-29T08:50:01.885" v="5" actId="1076"/>
          <ac:picMkLst>
            <pc:docMk/>
            <pc:sldMk cId="2589799234" sldId="289"/>
            <ac:picMk id="2" creationId="{BA437335-AF04-0E72-02AB-BFD80F00DC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8D80-6C82-4DD3-95D0-CEA9C5EE7B65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CC114-CF76-455A-9594-B72AA7E07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9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8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8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5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1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3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미사용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7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미사용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미사용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51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0.sv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2478" y="4503386"/>
            <a:ext cx="10603044" cy="12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KingoM</a:t>
            </a:r>
            <a:r>
              <a:rPr 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7197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개선</a:t>
            </a:r>
            <a:endParaRPr lang="en-US" sz="7197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96100" y="3443025"/>
            <a:ext cx="4495800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TEAM 5</a:t>
            </a:r>
            <a:r>
              <a:rPr lang="ko-KR" alt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ko-KR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Proposal</a:t>
            </a:r>
            <a:endParaRPr lang="en-US" sz="3999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00" y="8463794"/>
            <a:ext cx="1519386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altLang="ko-KR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2024.09.30</a:t>
            </a: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839199" y="9105900"/>
            <a:ext cx="9448801" cy="11112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DBDE090-CC61-A713-17D3-DF35747F3A1F}"/>
              </a:ext>
            </a:extLst>
          </p:cNvPr>
          <p:cNvSpPr txBox="1"/>
          <p:nvPr/>
        </p:nvSpPr>
        <p:spPr>
          <a:xfrm>
            <a:off x="762000" y="8936564"/>
            <a:ext cx="8382000" cy="33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백민호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서강민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김기수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장혜원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정성수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인정교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무함마드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이크말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빈</a:t>
            </a:r>
            <a:r>
              <a:rPr lang="en-US" altLang="ko-KR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이샤크</a:t>
            </a:r>
            <a:endParaRPr lang="en-US" sz="2000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0CD065F-66D1-B476-B272-3A36CFD18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AB0ACBC-4266-5CDF-5519-71C089296976}"/>
              </a:ext>
            </a:extLst>
          </p:cNvPr>
          <p:cNvSpPr txBox="1"/>
          <p:nvPr/>
        </p:nvSpPr>
        <p:spPr>
          <a:xfrm>
            <a:off x="878115" y="765070"/>
            <a:ext cx="3650342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Prototype Design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5BAF6-23BC-7019-0AD7-F3689BA6F01B}"/>
              </a:ext>
            </a:extLst>
          </p:cNvPr>
          <p:cNvSpPr txBox="1"/>
          <p:nvPr/>
        </p:nvSpPr>
        <p:spPr>
          <a:xfrm>
            <a:off x="13353142" y="8926285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cs typeface="Calibri"/>
              </a:rPr>
              <a:t>관심공지등록 및 공지 차단 탭</a:t>
            </a:r>
          </a:p>
        </p:txBody>
      </p:sp>
      <p:pic>
        <p:nvPicPr>
          <p:cNvPr id="9" name="그림 8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E31B3FF-D2E8-78B6-DA16-FE0D944D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94" y="1738765"/>
            <a:ext cx="10176782" cy="6954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C1DEE1-59F2-76C0-0313-53044448DFD2}"/>
              </a:ext>
            </a:extLst>
          </p:cNvPr>
          <p:cNvSpPr txBox="1"/>
          <p:nvPr/>
        </p:nvSpPr>
        <p:spPr>
          <a:xfrm>
            <a:off x="4880427" y="894442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cs typeface="Calibri"/>
              </a:rPr>
              <a:t>교내일정 정리탭</a:t>
            </a:r>
          </a:p>
        </p:txBody>
      </p:sp>
      <p:pic>
        <p:nvPicPr>
          <p:cNvPr id="2" name="그림 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A437335-AF04-0E72-02AB-BFD80F00D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923" y="1821768"/>
            <a:ext cx="3932010" cy="69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9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0CD065F-66D1-B476-B272-3A36CFD18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AB0ACBC-4266-5CDF-5519-71C089296976}"/>
              </a:ext>
            </a:extLst>
          </p:cNvPr>
          <p:cNvSpPr txBox="1"/>
          <p:nvPr/>
        </p:nvSpPr>
        <p:spPr>
          <a:xfrm>
            <a:off x="878115" y="765070"/>
            <a:ext cx="3650342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Prototype Design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7" name="그림 6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ECCDB24-AC3D-B583-9D75-FA55424A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430" y="1790700"/>
            <a:ext cx="3781425" cy="670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65BAF6-23BC-7019-0AD7-F3689BA6F01B}"/>
              </a:ext>
            </a:extLst>
          </p:cNvPr>
          <p:cNvSpPr txBox="1"/>
          <p:nvPr/>
        </p:nvSpPr>
        <p:spPr>
          <a:xfrm>
            <a:off x="11466285" y="894442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cs typeface="Calibri"/>
              </a:rPr>
              <a:t>개선된 </a:t>
            </a:r>
            <a:r>
              <a:rPr lang="ko-KR" altLang="en-US" sz="2400" b="1" err="1">
                <a:cs typeface="Calibri"/>
              </a:rPr>
              <a:t>챗봇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1DEE1-59F2-76C0-0313-53044448DFD2}"/>
              </a:ext>
            </a:extLst>
          </p:cNvPr>
          <p:cNvSpPr txBox="1"/>
          <p:nvPr/>
        </p:nvSpPr>
        <p:spPr>
          <a:xfrm>
            <a:off x="3973284" y="8944427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cs typeface="Calibri"/>
              </a:rPr>
              <a:t>스크랩 공지탭</a:t>
            </a: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735A910-9D75-954F-CB2E-7EADCC2F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3" y="1792061"/>
            <a:ext cx="3800474" cy="67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876925" y="765070"/>
            <a:ext cx="5408372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Frameworks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67ED9B30-5920-6D17-F14E-401231A53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2" name="Group 3">
            <a:extLst>
              <a:ext uri="{FF2B5EF4-FFF2-40B4-BE49-F238E27FC236}">
                <a16:creationId xmlns:a16="http://schemas.microsoft.com/office/drawing/2014/main" id="{06269AD4-E9B8-D31E-4D3B-9F3483F5594C}"/>
              </a:ext>
            </a:extLst>
          </p:cNvPr>
          <p:cNvGrpSpPr/>
          <p:nvPr/>
        </p:nvGrpSpPr>
        <p:grpSpPr>
          <a:xfrm>
            <a:off x="683902" y="2078631"/>
            <a:ext cx="16920196" cy="7227295"/>
            <a:chOff x="0" y="-38100"/>
            <a:chExt cx="4456348" cy="1903485"/>
          </a:xfrm>
        </p:grpSpPr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B7516BE5-2889-FC93-1A22-F4806B6B90FA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E4944CF4-C7CF-BF7E-62D8-BB14B906BD6E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5844E9-B396-6D5D-C84F-CBF5A6E4783B}"/>
              </a:ext>
            </a:extLst>
          </p:cNvPr>
          <p:cNvGrpSpPr/>
          <p:nvPr/>
        </p:nvGrpSpPr>
        <p:grpSpPr>
          <a:xfrm>
            <a:off x="12877635" y="3588815"/>
            <a:ext cx="3546257" cy="4619554"/>
            <a:chOff x="9700181" y="3214477"/>
            <a:chExt cx="3546257" cy="4619554"/>
          </a:xfrm>
        </p:grpSpPr>
        <p:pic>
          <p:nvPicPr>
            <p:cNvPr id="4" name="Picture 6" descr="LangChain (1) 설치, 간단한 챗봇 만들기 (Chain, Agent)">
              <a:extLst>
                <a:ext uri="{FF2B5EF4-FFF2-40B4-BE49-F238E27FC236}">
                  <a16:creationId xmlns:a16="http://schemas.microsoft.com/office/drawing/2014/main" id="{8FDD76B1-607C-BC17-9D44-0FBC0520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0181" y="3214477"/>
              <a:ext cx="3546257" cy="1856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Vector Database (feat. Pinecone)">
              <a:extLst>
                <a:ext uri="{FF2B5EF4-FFF2-40B4-BE49-F238E27FC236}">
                  <a16:creationId xmlns:a16="http://schemas.microsoft.com/office/drawing/2014/main" id="{7A437B38-B75E-63BF-F36D-D1009ECE7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671" y="6062381"/>
              <a:ext cx="2581275" cy="177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D8CA02-00B3-CA17-61E6-A894F926D90D}"/>
              </a:ext>
            </a:extLst>
          </p:cNvPr>
          <p:cNvGrpSpPr/>
          <p:nvPr/>
        </p:nvGrpSpPr>
        <p:grpSpPr>
          <a:xfrm>
            <a:off x="7275849" y="3820820"/>
            <a:ext cx="3736301" cy="4387549"/>
            <a:chOff x="7320835" y="4036431"/>
            <a:chExt cx="3736301" cy="4387549"/>
          </a:xfrm>
        </p:grpSpPr>
        <p:pic>
          <p:nvPicPr>
            <p:cNvPr id="3" name="Picture 2" descr="Understanding Spring Framework – The Basics - Web Design Latest News">
              <a:extLst>
                <a:ext uri="{FF2B5EF4-FFF2-40B4-BE49-F238E27FC236}">
                  <a16:creationId xmlns:a16="http://schemas.microsoft.com/office/drawing/2014/main" id="{7063C1CD-A30D-0059-E858-73DB98BAA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35" y="4036431"/>
              <a:ext cx="3736301" cy="961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40BC75F5-CEFD-07E0-EEBF-B9C37778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5281" y="6221107"/>
              <a:ext cx="3238500" cy="220287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452943-2BB1-B0D4-1F51-CA1DD6DD2A21}"/>
              </a:ext>
            </a:extLst>
          </p:cNvPr>
          <p:cNvGrpSpPr/>
          <p:nvPr/>
        </p:nvGrpSpPr>
        <p:grpSpPr>
          <a:xfrm>
            <a:off x="1864108" y="3637138"/>
            <a:ext cx="3028950" cy="4736716"/>
            <a:chOff x="918842" y="3214478"/>
            <a:chExt cx="3028950" cy="4736716"/>
          </a:xfrm>
        </p:grpSpPr>
        <p:pic>
          <p:nvPicPr>
            <p:cNvPr id="2" name="Picture 2" descr="React js] 동시성 : useTransition">
              <a:extLst>
                <a:ext uri="{FF2B5EF4-FFF2-40B4-BE49-F238E27FC236}">
                  <a16:creationId xmlns:a16="http://schemas.microsoft.com/office/drawing/2014/main" id="{39B585FA-E330-C57F-1919-0F7E5D2D77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6" r="16565"/>
            <a:stretch/>
          </p:blipFill>
          <p:spPr bwMode="auto">
            <a:xfrm>
              <a:off x="1274442" y="3214478"/>
              <a:ext cx="2317750" cy="192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 descr="TailWindCSS 시작">
              <a:extLst>
                <a:ext uri="{FF2B5EF4-FFF2-40B4-BE49-F238E27FC236}">
                  <a16:creationId xmlns:a16="http://schemas.microsoft.com/office/drawing/2014/main" id="{9DF98C04-85AF-1BBD-011C-501A781A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8842" y="6436719"/>
              <a:ext cx="3028950" cy="1514475"/>
            </a:xfrm>
            <a:prstGeom prst="rect">
              <a:avLst/>
            </a:prstGeom>
          </p:spPr>
        </p:pic>
      </p:grpSp>
      <p:sp>
        <p:nvSpPr>
          <p:cNvPr id="13" name="TextBox 26">
            <a:extLst>
              <a:ext uri="{FF2B5EF4-FFF2-40B4-BE49-F238E27FC236}">
                <a16:creationId xmlns:a16="http://schemas.microsoft.com/office/drawing/2014/main" id="{D829E989-1E7B-CA92-A322-F49345589866}"/>
              </a:ext>
            </a:extLst>
          </p:cNvPr>
          <p:cNvSpPr txBox="1"/>
          <p:nvPr/>
        </p:nvSpPr>
        <p:spPr>
          <a:xfrm>
            <a:off x="1548210" y="2851497"/>
            <a:ext cx="3648515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</a:rPr>
              <a:t>&lt; Frontend &gt;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EB97AEE4-FCFB-0CDF-D43B-AFFB792F568E}"/>
              </a:ext>
            </a:extLst>
          </p:cNvPr>
          <p:cNvSpPr txBox="1"/>
          <p:nvPr/>
        </p:nvSpPr>
        <p:spPr>
          <a:xfrm>
            <a:off x="7281352" y="2851496"/>
            <a:ext cx="3648515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</a:rPr>
              <a:t>&lt; Backend &gt;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ACAAFA9E-5ADD-6FEA-B002-842A36DC48A0}"/>
              </a:ext>
            </a:extLst>
          </p:cNvPr>
          <p:cNvSpPr txBox="1"/>
          <p:nvPr/>
        </p:nvSpPr>
        <p:spPr>
          <a:xfrm>
            <a:off x="12869351" y="2851495"/>
            <a:ext cx="3648515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</a:rPr>
              <a:t>&lt; Backend(AI) &gt;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149659-1A1E-85C5-FA6E-0708BE5DCAAD}"/>
              </a:ext>
            </a:extLst>
          </p:cNvPr>
          <p:cNvCxnSpPr/>
          <p:nvPr/>
        </p:nvCxnSpPr>
        <p:spPr>
          <a:xfrm>
            <a:off x="6019799" y="3561442"/>
            <a:ext cx="25400" cy="46155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A9C147-ABC5-9AC3-C974-4491FC4A7932}"/>
              </a:ext>
            </a:extLst>
          </p:cNvPr>
          <p:cNvCxnSpPr>
            <a:cxnSpLocks/>
          </p:cNvCxnSpPr>
          <p:nvPr/>
        </p:nvCxnSpPr>
        <p:spPr>
          <a:xfrm>
            <a:off x="11934370" y="3561441"/>
            <a:ext cx="25400" cy="46155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39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BA7FD-6050-A186-9FD4-F7FA093E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/>
              <a:t>Team roles &amp; timeline</a:t>
            </a:r>
            <a:endParaRPr kumimoji="1" lang="ko-KR" altLang="en-US" sz="54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0CB20-5FD9-742F-4349-F91E73B37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>
                <a:solidFill>
                  <a:srgbClr val="898989"/>
                </a:solidFill>
              </a:rPr>
              <a:t>역할분담</a:t>
            </a:r>
            <a:r>
              <a:rPr kumimoji="1" lang="en-US" altLang="ko-KR"/>
              <a:t> &amp; </a:t>
            </a:r>
            <a:r>
              <a:rPr kumimoji="1" lang="ko-KR" altLang="en-US"/>
              <a:t>타임라인</a:t>
            </a:r>
          </a:p>
        </p:txBody>
      </p:sp>
    </p:spTree>
    <p:extLst>
      <p:ext uri="{BB962C8B-B14F-4D97-AF65-F5344CB8AC3E}">
        <p14:creationId xmlns:p14="http://schemas.microsoft.com/office/powerpoint/2010/main" val="174604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22511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52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Team roles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6947EA-35F9-C946-488B-050F9AFA54F9}"/>
              </a:ext>
            </a:extLst>
          </p:cNvPr>
          <p:cNvGrpSpPr/>
          <p:nvPr/>
        </p:nvGrpSpPr>
        <p:grpSpPr>
          <a:xfrm>
            <a:off x="683902" y="2596895"/>
            <a:ext cx="7701146" cy="6709029"/>
            <a:chOff x="0" y="0"/>
            <a:chExt cx="4456348" cy="186538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5B5E7D2-AADC-87D1-A0BA-32BE3E8662E4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65A74F-A0A5-E84B-64D7-EB6BF4A2651D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AD037111-1CE2-0D9B-1DCE-1683F2B80E25}"/>
              </a:ext>
            </a:extLst>
          </p:cNvPr>
          <p:cNvGrpSpPr/>
          <p:nvPr/>
        </p:nvGrpSpPr>
        <p:grpSpPr>
          <a:xfrm>
            <a:off x="9902954" y="2596895"/>
            <a:ext cx="7701146" cy="6709030"/>
            <a:chOff x="0" y="0"/>
            <a:chExt cx="4456348" cy="186538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2A612B2-B02E-5323-FCAC-DE6D1FFF59F9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58B61-16AF-CAC7-38B7-7FB938E13442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FFE049-3D16-DB91-1BFD-5C27246A0E7C}"/>
              </a:ext>
            </a:extLst>
          </p:cNvPr>
          <p:cNvSpPr txBox="1"/>
          <p:nvPr/>
        </p:nvSpPr>
        <p:spPr>
          <a:xfrm>
            <a:off x="683900" y="1875090"/>
            <a:ext cx="1834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Front-End</a:t>
            </a:r>
            <a:endParaRPr lang="ko-KR" alt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3DD15-1C9F-14E2-49BF-A8DD979E248C}"/>
              </a:ext>
            </a:extLst>
          </p:cNvPr>
          <p:cNvSpPr txBox="1"/>
          <p:nvPr/>
        </p:nvSpPr>
        <p:spPr>
          <a:xfrm>
            <a:off x="9902954" y="1875090"/>
            <a:ext cx="231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Back-End(AI)</a:t>
            </a:r>
            <a:endParaRPr lang="ko-KR" altLang="en-US" sz="32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0764FE-0138-2971-BABF-4E660EBEB235}"/>
              </a:ext>
            </a:extLst>
          </p:cNvPr>
          <p:cNvGrpSpPr/>
          <p:nvPr/>
        </p:nvGrpSpPr>
        <p:grpSpPr>
          <a:xfrm>
            <a:off x="1753154" y="3272467"/>
            <a:ext cx="1615284" cy="1875693"/>
            <a:chOff x="3836686" y="447066"/>
            <a:chExt cx="1615284" cy="1875693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CFB95F2-D0F7-D09E-1802-83608E6570EB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9332A1A-7016-04A7-8E28-AC26347E1412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ACCDE2-1D48-F843-0E7D-FF9BFBF58029}"/>
              </a:ext>
            </a:extLst>
          </p:cNvPr>
          <p:cNvGrpSpPr/>
          <p:nvPr/>
        </p:nvGrpSpPr>
        <p:grpSpPr>
          <a:xfrm>
            <a:off x="5695333" y="3272214"/>
            <a:ext cx="1615284" cy="1875693"/>
            <a:chOff x="3836686" y="447066"/>
            <a:chExt cx="1615284" cy="1875693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6E41553-13F7-711E-EF74-470BD4358FFB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1A39D18-5798-AD36-F26B-EBFBD4EED67A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DE3F05-6D73-9441-3E0F-75656FB69917}"/>
              </a:ext>
            </a:extLst>
          </p:cNvPr>
          <p:cNvGrpSpPr/>
          <p:nvPr/>
        </p:nvGrpSpPr>
        <p:grpSpPr>
          <a:xfrm>
            <a:off x="3726833" y="6307767"/>
            <a:ext cx="1615284" cy="1875693"/>
            <a:chOff x="3836686" y="447066"/>
            <a:chExt cx="1615284" cy="1875693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DDAE28E-7F8F-A62D-6B0E-55F2114C2B4A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4306FB-1A59-B3EA-6BF8-05789A57E4CE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66BC3FC-0E15-CB05-EE64-B6B2E1AA8028}"/>
              </a:ext>
            </a:extLst>
          </p:cNvPr>
          <p:cNvGrpSpPr/>
          <p:nvPr/>
        </p:nvGrpSpPr>
        <p:grpSpPr>
          <a:xfrm>
            <a:off x="10977384" y="3267554"/>
            <a:ext cx="5557463" cy="1875946"/>
            <a:chOff x="11064405" y="3272214"/>
            <a:chExt cx="5557463" cy="187594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C918EAE-14EE-BDA7-C0A1-C523FA66D0AF}"/>
                </a:ext>
              </a:extLst>
            </p:cNvPr>
            <p:cNvGrpSpPr/>
            <p:nvPr/>
          </p:nvGrpSpPr>
          <p:grpSpPr>
            <a:xfrm>
              <a:off x="11064405" y="3272467"/>
              <a:ext cx="1615284" cy="1875693"/>
              <a:chOff x="3836686" y="447066"/>
              <a:chExt cx="1615284" cy="1875693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A71FBE15-F8CA-3F2F-84CD-295F95329BC3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6D5EBBD-BBA1-5A1D-6CD4-5A9166D39D74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3D727D-D836-402B-D38D-908DF8756F06}"/>
                </a:ext>
              </a:extLst>
            </p:cNvPr>
            <p:cNvGrpSpPr/>
            <p:nvPr/>
          </p:nvGrpSpPr>
          <p:grpSpPr>
            <a:xfrm>
              <a:off x="15006584" y="3272214"/>
              <a:ext cx="1615284" cy="1875693"/>
              <a:chOff x="3836686" y="447066"/>
              <a:chExt cx="1615284" cy="1875693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566EC22C-5A38-4CEB-3E70-9EA6140A0EF9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21652F4-E7E8-F52E-3CE2-98AED28DA744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6DD8F4-BE3E-7AC6-67E4-0FD01FC5C585}"/>
              </a:ext>
            </a:extLst>
          </p:cNvPr>
          <p:cNvSpPr txBox="1"/>
          <p:nvPr/>
        </p:nvSpPr>
        <p:spPr>
          <a:xfrm>
            <a:off x="1578507" y="5228515"/>
            <a:ext cx="1964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장혜원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front-end engineer</a:t>
            </a:r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4BEEAB-20CD-DC69-4227-90D83D0D7ED5}"/>
              </a:ext>
            </a:extLst>
          </p:cNvPr>
          <p:cNvSpPr txBox="1"/>
          <p:nvPr/>
        </p:nvSpPr>
        <p:spPr>
          <a:xfrm>
            <a:off x="5520685" y="5228515"/>
            <a:ext cx="19645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인정교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front-end engineer</a:t>
            </a:r>
            <a:endParaRPr lang="ko-KR" altLang="en-US">
              <a:solidFill>
                <a:srgbClr val="898989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70EE3B9-BD03-EFEE-6B03-9D4497A250E4}"/>
              </a:ext>
            </a:extLst>
          </p:cNvPr>
          <p:cNvGrpSpPr/>
          <p:nvPr/>
        </p:nvGrpSpPr>
        <p:grpSpPr>
          <a:xfrm>
            <a:off x="10974795" y="6350148"/>
            <a:ext cx="5557463" cy="1875946"/>
            <a:chOff x="11064405" y="3272214"/>
            <a:chExt cx="5557463" cy="1875946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34D4A42-A4C0-5C5E-019C-8489E9CED55B}"/>
                </a:ext>
              </a:extLst>
            </p:cNvPr>
            <p:cNvGrpSpPr/>
            <p:nvPr/>
          </p:nvGrpSpPr>
          <p:grpSpPr>
            <a:xfrm>
              <a:off x="11064405" y="3272467"/>
              <a:ext cx="1615284" cy="1875693"/>
              <a:chOff x="3836686" y="447066"/>
              <a:chExt cx="1615284" cy="1875693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2E9DFC14-116B-84EC-5063-A7BAD3132C93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ECE51DE6-D4C1-9EA1-03D5-DED74F324198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93EE174-838A-20A9-25A7-62D82517E14A}"/>
                </a:ext>
              </a:extLst>
            </p:cNvPr>
            <p:cNvGrpSpPr/>
            <p:nvPr/>
          </p:nvGrpSpPr>
          <p:grpSpPr>
            <a:xfrm>
              <a:off x="15006584" y="3272214"/>
              <a:ext cx="1615284" cy="1875693"/>
              <a:chOff x="3836686" y="447066"/>
              <a:chExt cx="1615284" cy="1875693"/>
            </a:xfrm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02A1B17C-FA5E-AE90-547A-BCBF62903101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F52167F-7BE7-ACD9-B4AC-C369C921A82F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19992F2-DE38-ACF8-7865-51E65B249A9C}"/>
              </a:ext>
            </a:extLst>
          </p:cNvPr>
          <p:cNvSpPr txBox="1"/>
          <p:nvPr/>
        </p:nvSpPr>
        <p:spPr>
          <a:xfrm>
            <a:off x="2778225" y="8320491"/>
            <a:ext cx="3512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무함마드 </a:t>
            </a:r>
            <a:r>
              <a:rPr lang="ko-KR" altLang="en-US" sz="24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이크말</a:t>
            </a:r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 빈 </a:t>
            </a:r>
            <a:r>
              <a:rPr lang="ko-KR" altLang="en-US" sz="24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이샤크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front-end engineer</a:t>
            </a:r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EF170A-3A76-4963-0266-4CDBECF24BD7}"/>
              </a:ext>
            </a:extLst>
          </p:cNvPr>
          <p:cNvSpPr txBox="1"/>
          <p:nvPr/>
        </p:nvSpPr>
        <p:spPr>
          <a:xfrm>
            <a:off x="10819991" y="5228515"/>
            <a:ext cx="19248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백민호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Team leader</a:t>
            </a: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back-end engineer</a:t>
            </a:r>
            <a:endParaRPr lang="ko-KR" altLang="en-US">
              <a:solidFill>
                <a:srgbClr val="898989"/>
              </a:solidFill>
            </a:endParaRPr>
          </a:p>
          <a:p>
            <a:pPr algn="ctr"/>
            <a:endParaRPr lang="ko-KR" altLang="en-US" sz="24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688B96-8612-2E51-814B-86EEB39123AE}"/>
              </a:ext>
            </a:extLst>
          </p:cNvPr>
          <p:cNvSpPr txBox="1"/>
          <p:nvPr/>
        </p:nvSpPr>
        <p:spPr>
          <a:xfrm>
            <a:off x="14565223" y="5221624"/>
            <a:ext cx="23239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서강민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 dirty="0">
                <a:solidFill>
                  <a:srgbClr val="898989"/>
                </a:solidFill>
              </a:rPr>
              <a:t>AI development leader</a:t>
            </a: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back-end engineer</a:t>
            </a:r>
            <a:endParaRPr lang="ko-KR" altLang="en-US">
              <a:solidFill>
                <a:srgbClr val="898989"/>
              </a:solidFill>
            </a:endParaRPr>
          </a:p>
          <a:p>
            <a:pPr algn="ctr"/>
            <a:endParaRPr lang="ko-KR" alt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5117DD-7934-8992-E6E8-0EB253EF54F3}"/>
              </a:ext>
            </a:extLst>
          </p:cNvPr>
          <p:cNvSpPr txBox="1"/>
          <p:nvPr/>
        </p:nvSpPr>
        <p:spPr>
          <a:xfrm>
            <a:off x="10815663" y="8304344"/>
            <a:ext cx="1933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김기수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back-end engineer</a:t>
            </a:r>
            <a:endParaRPr lang="ko-KR" altLang="en-US">
              <a:solidFill>
                <a:srgbClr val="898989"/>
              </a:solidFill>
            </a:endParaRPr>
          </a:p>
          <a:p>
            <a:pPr algn="ctr"/>
            <a:endParaRPr lang="ko-KR" altLang="en-US" sz="24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E5C50B-DCF5-D371-F4C7-8DAD10B25E7B}"/>
              </a:ext>
            </a:extLst>
          </p:cNvPr>
          <p:cNvSpPr txBox="1"/>
          <p:nvPr/>
        </p:nvSpPr>
        <p:spPr>
          <a:xfrm>
            <a:off x="14760434" y="8304344"/>
            <a:ext cx="1933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정성수</a:t>
            </a:r>
            <a:endParaRPr lang="en-US" altLang="ko-KR" sz="24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>
                <a:solidFill>
                  <a:srgbClr val="898989"/>
                </a:solidFill>
              </a:rPr>
              <a:t>back-end engineer</a:t>
            </a:r>
            <a:endParaRPr lang="ko-KR" altLang="en-US">
              <a:solidFill>
                <a:srgbClr val="898989"/>
              </a:solidFill>
            </a:endParaRPr>
          </a:p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6182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9971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5276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Timeline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DF9372F-FC67-16F7-A561-2BE5D4D23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12985"/>
              </p:ext>
            </p:extLst>
          </p:nvPr>
        </p:nvGraphicFramePr>
        <p:xfrm>
          <a:off x="1990348" y="2005012"/>
          <a:ext cx="14307304" cy="7342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9035">
                  <a:extLst>
                    <a:ext uri="{9D8B030D-6E8A-4147-A177-3AD203B41FA5}">
                      <a16:colId xmlns:a16="http://schemas.microsoft.com/office/drawing/2014/main" val="3207436566"/>
                    </a:ext>
                  </a:extLst>
                </a:gridCol>
                <a:gridCol w="1130387">
                  <a:extLst>
                    <a:ext uri="{9D8B030D-6E8A-4147-A177-3AD203B41FA5}">
                      <a16:colId xmlns:a16="http://schemas.microsoft.com/office/drawing/2014/main" val="270917505"/>
                    </a:ext>
                  </a:extLst>
                </a:gridCol>
                <a:gridCol w="1155529">
                  <a:extLst>
                    <a:ext uri="{9D8B030D-6E8A-4147-A177-3AD203B41FA5}">
                      <a16:colId xmlns:a16="http://schemas.microsoft.com/office/drawing/2014/main" val="1891915266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3147994155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1719576632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3501073625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3364150616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1979245869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3828713382"/>
                    </a:ext>
                  </a:extLst>
                </a:gridCol>
                <a:gridCol w="1049099">
                  <a:extLst>
                    <a:ext uri="{9D8B030D-6E8A-4147-A177-3AD203B41FA5}">
                      <a16:colId xmlns:a16="http://schemas.microsoft.com/office/drawing/2014/main" val="907459787"/>
                    </a:ext>
                  </a:extLst>
                </a:gridCol>
                <a:gridCol w="1028660">
                  <a:extLst>
                    <a:ext uri="{9D8B030D-6E8A-4147-A177-3AD203B41FA5}">
                      <a16:colId xmlns:a16="http://schemas.microsoft.com/office/drawing/2014/main" val="3870738909"/>
                    </a:ext>
                  </a:extLst>
                </a:gridCol>
              </a:tblGrid>
              <a:tr h="5647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600" b="1" u="none" strike="noStrike">
                          <a:effectLst/>
                        </a:rPr>
                        <a:t>Project Timeline</a:t>
                      </a:r>
                      <a:endParaRPr lang="en-US" sz="26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Sep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Oct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Nov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</a:rPr>
                        <a:t>Dec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615368"/>
                  </a:ext>
                </a:extLst>
              </a:tr>
              <a:tr h="564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9/30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10/5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19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26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11/2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9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16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23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>
                          <a:effectLst/>
                        </a:rPr>
                        <a:t>12/1</a:t>
                      </a:r>
                      <a:endParaRPr lang="en-US" altLang="ko-KR" sz="2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755810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design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F1A98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7516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project research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65792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user sign up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792528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web develop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19821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UI/UX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4344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200"/>
                        <a:t>UI/UX Test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189032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r>
                        <a:rPr lang="ko-KR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crawling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809312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vector DB Integration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45018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recommend system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71341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code review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86225"/>
                  </a:ext>
                </a:extLst>
              </a:tr>
              <a:tr h="5647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demo test</a:t>
                      </a: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30" marR="6330" marT="633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010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17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E612-62F0-C4A3-9890-4C8E5F98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/>
              <a:t>expected outcomes</a:t>
            </a:r>
            <a:endParaRPr kumimoji="1" lang="ko-KR" altLang="en-US" sz="54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F77A5-0C1F-50EF-C581-CC183EC35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60007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36608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23832" y="765070"/>
            <a:ext cx="4816568" cy="420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altLang="ko-KR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Expected Outcomes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22E8238-4613-D3B6-C02C-FD9DF224604F}"/>
              </a:ext>
            </a:extLst>
          </p:cNvPr>
          <p:cNvGrpSpPr/>
          <p:nvPr/>
        </p:nvGrpSpPr>
        <p:grpSpPr>
          <a:xfrm>
            <a:off x="1303865" y="3370807"/>
            <a:ext cx="4056502" cy="4337705"/>
            <a:chOff x="1600974" y="2826521"/>
            <a:chExt cx="4056502" cy="4337705"/>
          </a:xfrm>
        </p:grpSpPr>
        <p:grpSp>
          <p:nvGrpSpPr>
            <p:cNvPr id="5" name="Group 5"/>
            <p:cNvGrpSpPr/>
            <p:nvPr/>
          </p:nvGrpSpPr>
          <p:grpSpPr>
            <a:xfrm>
              <a:off x="2271406" y="2826521"/>
              <a:ext cx="2715637" cy="2699979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080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>
                  <a:latin typeface="Source Han Sans KR Medium"/>
                  <a:ea typeface="Source Han Sans KR Medium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Source Han Sans KR Medium"/>
                  <a:ea typeface="Source Han Sans KR Medium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881980" y="3981429"/>
              <a:ext cx="1494487" cy="377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ko-KR" altLang="en-US" sz="2400" b="1">
                  <a:solidFill>
                    <a:srgbClr val="FEFBEE"/>
                  </a:solidFill>
                  <a:latin typeface="Source Han Sans KR Medium"/>
                  <a:ea typeface="Source Han Sans KR Medium"/>
                  <a:sym typeface="Source Han Sans KR Medium"/>
                </a:rPr>
                <a:t>시간 절약</a:t>
              </a:r>
              <a:endParaRPr lang="en-US" sz="2400" b="1">
                <a:solidFill>
                  <a:srgbClr val="FEFBEE"/>
                </a:solidFill>
                <a:latin typeface="Source Han Sans KR Medium"/>
                <a:ea typeface="Source Han Sans KR Medium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00974" y="6039687"/>
              <a:ext cx="4056502" cy="1124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ko-KR" altLang="en-US" sz="200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"/>
                </a:rPr>
                <a:t>사용자들이 관심 공지사항과 </a:t>
              </a:r>
              <a:br>
                <a:rPr lang="en-US" altLang="ko-KR" sz="200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"/>
                </a:rPr>
              </a:br>
              <a:r>
                <a:rPr lang="ko-KR" altLang="en-US" sz="200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"/>
                </a:rPr>
                <a:t>학사 정보를 보다 체계적으로 관리하고 신속하게 대응 가능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A2D8D0-E33F-8B01-6A6D-1886A8E081D6}"/>
              </a:ext>
            </a:extLst>
          </p:cNvPr>
          <p:cNvGrpSpPr/>
          <p:nvPr/>
        </p:nvGrpSpPr>
        <p:grpSpPr>
          <a:xfrm>
            <a:off x="7115972" y="3370807"/>
            <a:ext cx="4056055" cy="3952985"/>
            <a:chOff x="7438634" y="2826520"/>
            <a:chExt cx="4056055" cy="3952985"/>
          </a:xfrm>
        </p:grpSpPr>
        <p:grpSp>
          <p:nvGrpSpPr>
            <p:cNvPr id="8" name="Group 8"/>
            <p:cNvGrpSpPr/>
            <p:nvPr/>
          </p:nvGrpSpPr>
          <p:grpSpPr>
            <a:xfrm>
              <a:off x="8116673" y="2826520"/>
              <a:ext cx="2699979" cy="269997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080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>
                  <a:latin typeface="Source Han Sans KR Medium"/>
                  <a:ea typeface="Source Han Sans KR Medium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Source Han Sans KR Medium"/>
                  <a:ea typeface="Source Han Sans KR Medium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8555692" y="3783458"/>
              <a:ext cx="1824359" cy="79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ko-KR" altLang="en-US" sz="2400" b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</a:rPr>
                <a:t>개인화된 </a:t>
              </a:r>
              <a:br>
                <a:rPr lang="en-US" altLang="ko-KR" sz="2400" b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</a:rPr>
              </a:br>
              <a:r>
                <a:rPr lang="ko-KR" altLang="en-US" sz="2400" b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</a:rPr>
                <a:t>정보 제공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438634" y="6039687"/>
              <a:ext cx="4056055" cy="7398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ko-KR" altLang="en-US" sz="200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"/>
                </a:rPr>
                <a:t>불필요한 학교 공지를 걸러내고, 개인화된 정보 제공으로 만족도 증가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E27E86-4A59-4857-1997-BC487FCD11FC}"/>
              </a:ext>
            </a:extLst>
          </p:cNvPr>
          <p:cNvGrpSpPr/>
          <p:nvPr/>
        </p:nvGrpSpPr>
        <p:grpSpPr>
          <a:xfrm>
            <a:off x="13096168" y="3370807"/>
            <a:ext cx="3887967" cy="4337705"/>
            <a:chOff x="13169277" y="2826521"/>
            <a:chExt cx="3887967" cy="4337705"/>
          </a:xfrm>
        </p:grpSpPr>
        <p:grpSp>
          <p:nvGrpSpPr>
            <p:cNvPr id="11" name="Group 11"/>
            <p:cNvGrpSpPr/>
            <p:nvPr/>
          </p:nvGrpSpPr>
          <p:grpSpPr>
            <a:xfrm>
              <a:off x="13756594" y="2826521"/>
              <a:ext cx="2699979" cy="269997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080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>
                  <a:latin typeface="Source Han Sans KR Medium"/>
                  <a:ea typeface="Source Han Sans KR Medium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Source Han Sans KR Medium"/>
                  <a:ea typeface="Source Han Sans KR Medium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4034247" y="3840022"/>
              <a:ext cx="2166022" cy="7755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ko-KR" altLang="en-US" sz="2400" b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</a:rPr>
                <a:t>정보 접근성 향상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169277" y="6039687"/>
              <a:ext cx="3887967" cy="11245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ko-KR" altLang="en-US" sz="2000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"/>
                </a:rPr>
                <a:t>교내 일정 및 학사 관리가 쉬워지며, 이를 통해 중요한 정보를 놓치지 않고 챙길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38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187563" y="4151454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447" y="5110555"/>
            <a:ext cx="14545107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187563" y="4151454"/>
            <a:ext cx="384051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en-US" sz="4500" b="1" u="none" strike="noStrik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1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92129EB-3396-8B32-F0D2-597501A282F6}"/>
              </a:ext>
            </a:extLst>
          </p:cNvPr>
          <p:cNvGrpSpPr/>
          <p:nvPr/>
        </p:nvGrpSpPr>
        <p:grpSpPr>
          <a:xfrm>
            <a:off x="8875174" y="644339"/>
            <a:ext cx="9412826" cy="8780699"/>
            <a:chOff x="8875174" y="605837"/>
            <a:chExt cx="9412826" cy="8780699"/>
          </a:xfrm>
        </p:grpSpPr>
        <p:sp>
          <p:nvSpPr>
            <p:cNvPr id="2" name="AutoShape 2"/>
            <p:cNvSpPr/>
            <p:nvPr/>
          </p:nvSpPr>
          <p:spPr>
            <a:xfrm>
              <a:off x="9654867" y="1158587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AutoShape 3"/>
            <p:cNvSpPr/>
            <p:nvPr/>
          </p:nvSpPr>
          <p:spPr>
            <a:xfrm flipV="1">
              <a:off x="10606078" y="1799186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69252" y="605837"/>
              <a:ext cx="2985176" cy="750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200">
                  <a:latin typeface="Source Han Sans KR" panose="020B0600000101010101" charset="-127"/>
                  <a:ea typeface="Source Han Sans KR" panose="020B0600000101010101" charset="-127"/>
                  <a:sym typeface="Source Han Sans KR"/>
                </a:rPr>
                <a:t>Introduction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75174" y="605837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88CE18DC-93FF-65C3-757A-34A7782F1B40}"/>
                </a:ext>
              </a:extLst>
            </p:cNvPr>
            <p:cNvSpPr/>
            <p:nvPr/>
          </p:nvSpPr>
          <p:spPr>
            <a:xfrm flipV="1">
              <a:off x="10606078" y="2374919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BDFFC8E8-8B20-62D7-3B07-B59DCD5CF0D1}"/>
                </a:ext>
              </a:extLst>
            </p:cNvPr>
            <p:cNvSpPr txBox="1"/>
            <p:nvPr/>
          </p:nvSpPr>
          <p:spPr>
            <a:xfrm>
              <a:off x="10053734" y="1288157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5E8C492C-3865-6777-1E6C-97C01D07207E}"/>
                </a:ext>
              </a:extLst>
            </p:cNvPr>
            <p:cNvSpPr txBox="1"/>
            <p:nvPr/>
          </p:nvSpPr>
          <p:spPr>
            <a:xfrm>
              <a:off x="10053734" y="1862197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F6A2D-51CB-9B5F-4A12-1928EC3CA427}"/>
                </a:ext>
              </a:extLst>
            </p:cNvPr>
            <p:cNvSpPr txBox="1"/>
            <p:nvPr/>
          </p:nvSpPr>
          <p:spPr>
            <a:xfrm>
              <a:off x="13469252" y="1585799"/>
              <a:ext cx="1662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Background</a:t>
              </a:r>
              <a:endParaRPr lang="ko-KR" altLang="en-US" sz="2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BD2E19-D244-FA5D-F4FF-1B4E59554C0B}"/>
                </a:ext>
              </a:extLst>
            </p:cNvPr>
            <p:cNvSpPr txBox="1"/>
            <p:nvPr/>
          </p:nvSpPr>
          <p:spPr>
            <a:xfrm>
              <a:off x="13469252" y="2161532"/>
              <a:ext cx="7585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Goal</a:t>
              </a:r>
              <a:endParaRPr lang="ko-KR" altLang="en-US" sz="2400"/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EBF086CE-5E90-17E8-52A2-CCD90AC99E1B}"/>
                </a:ext>
              </a:extLst>
            </p:cNvPr>
            <p:cNvSpPr/>
            <p:nvPr/>
          </p:nvSpPr>
          <p:spPr>
            <a:xfrm>
              <a:off x="9654867" y="3706240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3D3F0693-AB9D-D585-6FB6-1BB968415ABB}"/>
                </a:ext>
              </a:extLst>
            </p:cNvPr>
            <p:cNvSpPr/>
            <p:nvPr/>
          </p:nvSpPr>
          <p:spPr>
            <a:xfrm flipV="1">
              <a:off x="10606078" y="4346839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34DAD2D5-60C1-FA57-CD55-25BF78733601}"/>
                </a:ext>
              </a:extLst>
            </p:cNvPr>
            <p:cNvSpPr txBox="1"/>
            <p:nvPr/>
          </p:nvSpPr>
          <p:spPr>
            <a:xfrm>
              <a:off x="13469252" y="3153490"/>
              <a:ext cx="3405582" cy="750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2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Implementation</a:t>
              </a:r>
            </a:p>
          </p:txBody>
        </p:sp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6581A262-8151-4A49-E231-1C971F26936E}"/>
                </a:ext>
              </a:extLst>
            </p:cNvPr>
            <p:cNvSpPr txBox="1"/>
            <p:nvPr/>
          </p:nvSpPr>
          <p:spPr>
            <a:xfrm>
              <a:off x="8875174" y="3153490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</p:txBody>
        </p:sp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A3308612-6A6B-6CE2-D07C-81BD65A51AD3}"/>
                </a:ext>
              </a:extLst>
            </p:cNvPr>
            <p:cNvSpPr/>
            <p:nvPr/>
          </p:nvSpPr>
          <p:spPr>
            <a:xfrm flipV="1">
              <a:off x="10606078" y="4922572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52F8DE12-02E3-9354-867C-754462B8F898}"/>
                </a:ext>
              </a:extLst>
            </p:cNvPr>
            <p:cNvSpPr txBox="1"/>
            <p:nvPr/>
          </p:nvSpPr>
          <p:spPr>
            <a:xfrm>
              <a:off x="10053734" y="3835810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BB9056B-7E57-265C-D815-E84ABE6A1CC8}"/>
                </a:ext>
              </a:extLst>
            </p:cNvPr>
            <p:cNvSpPr txBox="1"/>
            <p:nvPr/>
          </p:nvSpPr>
          <p:spPr>
            <a:xfrm>
              <a:off x="10053734" y="4409850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18B480-EF28-0991-7752-9E616EA1E605}"/>
                </a:ext>
              </a:extLst>
            </p:cNvPr>
            <p:cNvSpPr txBox="1"/>
            <p:nvPr/>
          </p:nvSpPr>
          <p:spPr>
            <a:xfrm>
              <a:off x="13469252" y="4133452"/>
              <a:ext cx="18069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Functionality</a:t>
              </a:r>
              <a:endParaRPr lang="ko-KR" altLang="en-US" sz="2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D0FCF8-2FE0-B1C0-9E70-C3A367092818}"/>
                </a:ext>
              </a:extLst>
            </p:cNvPr>
            <p:cNvSpPr txBox="1"/>
            <p:nvPr/>
          </p:nvSpPr>
          <p:spPr>
            <a:xfrm>
              <a:off x="13469252" y="4709185"/>
              <a:ext cx="2335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Prototype Design</a:t>
              </a:r>
              <a:endParaRPr lang="ko-KR" altLang="en-US" sz="2400"/>
            </a:p>
          </p:txBody>
        </p:sp>
        <p:sp>
          <p:nvSpPr>
            <p:cNvPr id="48" name="AutoShape 2">
              <a:extLst>
                <a:ext uri="{FF2B5EF4-FFF2-40B4-BE49-F238E27FC236}">
                  <a16:creationId xmlns:a16="http://schemas.microsoft.com/office/drawing/2014/main" id="{9B55F0F1-A48B-D966-62B3-43C72A914C84}"/>
                </a:ext>
              </a:extLst>
            </p:cNvPr>
            <p:cNvSpPr/>
            <p:nvPr/>
          </p:nvSpPr>
          <p:spPr>
            <a:xfrm>
              <a:off x="9654867" y="9188375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FE6C41CE-9B70-9DE1-8E89-D6B18CEBE8B2}"/>
                </a:ext>
              </a:extLst>
            </p:cNvPr>
            <p:cNvSpPr txBox="1"/>
            <p:nvPr/>
          </p:nvSpPr>
          <p:spPr>
            <a:xfrm>
              <a:off x="13469252" y="8635625"/>
              <a:ext cx="3817720" cy="750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2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Expected Outcomes </a:t>
              </a:r>
            </a:p>
          </p:txBody>
        </p:sp>
        <p:sp>
          <p:nvSpPr>
            <p:cNvPr id="51" name="TextBox 11">
              <a:extLst>
                <a:ext uri="{FF2B5EF4-FFF2-40B4-BE49-F238E27FC236}">
                  <a16:creationId xmlns:a16="http://schemas.microsoft.com/office/drawing/2014/main" id="{CC480553-71E0-5673-8A4C-6163872E2129}"/>
                </a:ext>
              </a:extLst>
            </p:cNvPr>
            <p:cNvSpPr txBox="1"/>
            <p:nvPr/>
          </p:nvSpPr>
          <p:spPr>
            <a:xfrm>
              <a:off x="8875174" y="8635625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04</a:t>
              </a:r>
            </a:p>
          </p:txBody>
        </p:sp>
        <p:sp>
          <p:nvSpPr>
            <p:cNvPr id="67" name="AutoShape 2">
              <a:extLst>
                <a:ext uri="{FF2B5EF4-FFF2-40B4-BE49-F238E27FC236}">
                  <a16:creationId xmlns:a16="http://schemas.microsoft.com/office/drawing/2014/main" id="{64BF1D37-673E-5A12-ED53-E3F2865A1F10}"/>
                </a:ext>
              </a:extLst>
            </p:cNvPr>
            <p:cNvSpPr/>
            <p:nvPr/>
          </p:nvSpPr>
          <p:spPr>
            <a:xfrm>
              <a:off x="9654868" y="6843561"/>
              <a:ext cx="3405582" cy="0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9B077A65-5D31-0B7D-3EC6-AA6106B9129B}"/>
                </a:ext>
              </a:extLst>
            </p:cNvPr>
            <p:cNvSpPr/>
            <p:nvPr/>
          </p:nvSpPr>
          <p:spPr>
            <a:xfrm flipV="1">
              <a:off x="10606079" y="7484160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10">
              <a:extLst>
                <a:ext uri="{FF2B5EF4-FFF2-40B4-BE49-F238E27FC236}">
                  <a16:creationId xmlns:a16="http://schemas.microsoft.com/office/drawing/2014/main" id="{26DA8B3F-D95F-17B9-7D3B-BAD8DA489FE5}"/>
                </a:ext>
              </a:extLst>
            </p:cNvPr>
            <p:cNvSpPr txBox="1"/>
            <p:nvPr/>
          </p:nvSpPr>
          <p:spPr>
            <a:xfrm>
              <a:off x="13469252" y="6290811"/>
              <a:ext cx="4818748" cy="750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200">
                  <a:latin typeface="Source Han Sans KR" panose="020B0600000101010101" charset="-127"/>
                  <a:ea typeface="Source Han Sans KR" panose="020B0600000101010101" charset="-127"/>
                  <a:sym typeface="Source Han Sans KR"/>
                </a:rPr>
                <a:t>Team Roles &amp; Timeline</a:t>
              </a:r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D0384E47-F60A-3770-A90A-3C5DB372D484}"/>
                </a:ext>
              </a:extLst>
            </p:cNvPr>
            <p:cNvSpPr txBox="1"/>
            <p:nvPr/>
          </p:nvSpPr>
          <p:spPr>
            <a:xfrm>
              <a:off x="8875175" y="6290811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03</a:t>
              </a:r>
            </a:p>
          </p:txBody>
        </p:sp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3FA6AABD-7F8F-4E76-7BB4-C85895D11D67}"/>
                </a:ext>
              </a:extLst>
            </p:cNvPr>
            <p:cNvSpPr/>
            <p:nvPr/>
          </p:nvSpPr>
          <p:spPr>
            <a:xfrm flipV="1">
              <a:off x="10606079" y="8059893"/>
              <a:ext cx="2454371" cy="17446"/>
            </a:xfrm>
            <a:prstGeom prst="line">
              <a:avLst/>
            </a:prstGeom>
            <a:ln w="9525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2" name="TextBox 11">
              <a:extLst>
                <a:ext uri="{FF2B5EF4-FFF2-40B4-BE49-F238E27FC236}">
                  <a16:creationId xmlns:a16="http://schemas.microsoft.com/office/drawing/2014/main" id="{DE4000EB-5A09-A3A3-EA9F-7E0AE422B59B}"/>
                </a:ext>
              </a:extLst>
            </p:cNvPr>
            <p:cNvSpPr txBox="1"/>
            <p:nvPr/>
          </p:nvSpPr>
          <p:spPr>
            <a:xfrm>
              <a:off x="10053735" y="6973131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01</a:t>
              </a:r>
            </a:p>
          </p:txBody>
        </p:sp>
        <p:sp>
          <p:nvSpPr>
            <p:cNvPr id="73" name="TextBox 11">
              <a:extLst>
                <a:ext uri="{FF2B5EF4-FFF2-40B4-BE49-F238E27FC236}">
                  <a16:creationId xmlns:a16="http://schemas.microsoft.com/office/drawing/2014/main" id="{38B7908D-2130-2F9B-BEAD-CB445A5DBADE}"/>
                </a:ext>
              </a:extLst>
            </p:cNvPr>
            <p:cNvSpPr txBox="1"/>
            <p:nvPr/>
          </p:nvSpPr>
          <p:spPr>
            <a:xfrm>
              <a:off x="10053735" y="7547171"/>
              <a:ext cx="465237" cy="736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90"/>
                </a:lnSpc>
              </a:pPr>
              <a:r>
                <a:rPr lang="en-US" sz="3000" b="1">
                  <a:solidFill>
                    <a:srgbClr val="090807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02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8BB134-68BA-994F-D948-F835A697481F}"/>
                </a:ext>
              </a:extLst>
            </p:cNvPr>
            <p:cNvSpPr txBox="1"/>
            <p:nvPr/>
          </p:nvSpPr>
          <p:spPr>
            <a:xfrm>
              <a:off x="13469253" y="7270773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Team Roles</a:t>
              </a:r>
              <a:endParaRPr lang="ko-KR" altLang="en-US" sz="24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6C3FE43-8483-4FCC-A44F-7BBADBE2419D}"/>
                </a:ext>
              </a:extLst>
            </p:cNvPr>
            <p:cNvSpPr txBox="1"/>
            <p:nvPr/>
          </p:nvSpPr>
          <p:spPr>
            <a:xfrm>
              <a:off x="13469253" y="7846506"/>
              <a:ext cx="2213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/>
                <a:t>Project Timeline</a:t>
              </a:r>
              <a:endParaRPr lang="ko-KR" altLang="en-US" sz="2400"/>
            </a:p>
          </p:txBody>
        </p:sp>
      </p:grpSp>
      <p:sp>
        <p:nvSpPr>
          <p:cNvPr id="5" name="AutoShape 3">
            <a:extLst>
              <a:ext uri="{FF2B5EF4-FFF2-40B4-BE49-F238E27FC236}">
                <a16:creationId xmlns:a16="http://schemas.microsoft.com/office/drawing/2014/main" id="{8FB3355E-5235-6F92-C0CD-C67C98E90643}"/>
              </a:ext>
            </a:extLst>
          </p:cNvPr>
          <p:cNvSpPr/>
          <p:nvPr/>
        </p:nvSpPr>
        <p:spPr>
          <a:xfrm flipV="1">
            <a:off x="10606078" y="5519361"/>
            <a:ext cx="2454371" cy="17446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F6332040-4D9F-81CF-11A1-D05741184E35}"/>
              </a:ext>
            </a:extLst>
          </p:cNvPr>
          <p:cNvSpPr txBox="1"/>
          <p:nvPr/>
        </p:nvSpPr>
        <p:spPr>
          <a:xfrm>
            <a:off x="10053734" y="5006639"/>
            <a:ext cx="465237" cy="73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E4A35-F6F9-F390-DBF9-4B4CC128589B}"/>
              </a:ext>
            </a:extLst>
          </p:cNvPr>
          <p:cNvSpPr txBox="1"/>
          <p:nvPr/>
        </p:nvSpPr>
        <p:spPr>
          <a:xfrm>
            <a:off x="13469252" y="5305974"/>
            <a:ext cx="171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/>
              <a:t>Frameworks</a:t>
            </a:r>
            <a:endParaRPr lang="ko-KR" alt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67619" y="765070"/>
            <a:ext cx="2995801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Background</a:t>
            </a:r>
            <a:endParaRPr 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846926" y="2013511"/>
            <a:ext cx="2247971" cy="698372"/>
            <a:chOff x="0" y="0"/>
            <a:chExt cx="592058" cy="183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6074" y="2856544"/>
            <a:ext cx="15849326" cy="6318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800" b="1"/>
              <a:t>기존 </a:t>
            </a:r>
            <a:r>
              <a:rPr lang="en" altLang="ko-KR" sz="2800" b="1"/>
              <a:t>KINGOM </a:t>
            </a:r>
            <a:r>
              <a:rPr lang="ko-KR" altLang="en-US" sz="2800" b="1"/>
              <a:t>서비스의 한계</a:t>
            </a:r>
            <a:endParaRPr lang="en-US" altLang="ko-KR" sz="2800" b="1"/>
          </a:p>
          <a:p>
            <a:pPr lvl="1">
              <a:lnSpc>
                <a:spcPct val="150000"/>
              </a:lnSpc>
            </a:pPr>
            <a:endParaRPr lang="ko-KR" altLang="en-US" sz="2800" b="1"/>
          </a:p>
          <a:p>
            <a:pPr lvl="2">
              <a:lnSpc>
                <a:spcPct val="150000"/>
              </a:lnSpc>
            </a:pPr>
            <a:r>
              <a:rPr lang="en-US" altLang="ko-KR" sz="2200" b="1"/>
              <a:t>[</a:t>
            </a:r>
            <a:r>
              <a:rPr lang="ko-KR" altLang="en-US" sz="2200" b="1"/>
              <a:t>정보 제공 서비스의 미비</a:t>
            </a:r>
            <a:r>
              <a:rPr lang="en-US" altLang="ko-KR" sz="2200" b="1"/>
              <a:t>]</a:t>
            </a:r>
            <a:endParaRPr lang="ko-KR" altLang="en-US" sz="2200" b="1"/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학번</a:t>
            </a:r>
            <a:r>
              <a:rPr lang="en-US" altLang="ko-KR" sz="2200"/>
              <a:t>, </a:t>
            </a:r>
            <a:r>
              <a:rPr lang="ko-KR" altLang="en-US" sz="2200"/>
              <a:t>학과별로 바뀌는 졸업요건 파악이 어려움</a:t>
            </a:r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불필요한 공지 차단 불가</a:t>
            </a:r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관심 분야 공지 업데이트에 따른 자동 알람 기능 부재</a:t>
            </a:r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관심 공지 스크랩 기능 부재</a:t>
            </a:r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교내 일정 파악이 어려움 </a:t>
            </a:r>
            <a:r>
              <a:rPr lang="en-US" altLang="ko-KR" sz="2200"/>
              <a:t>(</a:t>
            </a:r>
            <a:r>
              <a:rPr lang="ko-KR" altLang="en-US" sz="2200"/>
              <a:t>학교 홈페이지 내 일정 캘린더가 있으나 간략한 설명만 있을 뿐 관련 상세 공지사항의 경우 직접 찾지 않는 이상 알기 어려움</a:t>
            </a:r>
            <a:r>
              <a:rPr lang="en-US" altLang="ko-KR" sz="2200"/>
              <a:t>)</a:t>
            </a:r>
          </a:p>
          <a:p>
            <a:pPr lvl="2">
              <a:lnSpc>
                <a:spcPct val="150000"/>
              </a:lnSpc>
            </a:pPr>
            <a:endParaRPr lang="en-US" altLang="ko-KR" sz="2200" b="1"/>
          </a:p>
          <a:p>
            <a:pPr lvl="2">
              <a:lnSpc>
                <a:spcPct val="150000"/>
              </a:lnSpc>
            </a:pPr>
            <a:r>
              <a:rPr lang="en-US" altLang="ko-KR" sz="2200" b="1"/>
              <a:t>[</a:t>
            </a:r>
            <a:r>
              <a:rPr lang="ko-KR" altLang="en-US" sz="2200" b="1"/>
              <a:t>제한적인 </a:t>
            </a:r>
            <a:r>
              <a:rPr lang="ko-KR" altLang="en-US" sz="2200" b="1" err="1"/>
              <a:t>킹고봇</a:t>
            </a:r>
            <a:r>
              <a:rPr lang="ko-KR" altLang="en-US" sz="2200" b="1"/>
              <a:t> 활용 범위</a:t>
            </a:r>
            <a:r>
              <a:rPr lang="en-US" altLang="ko-KR" sz="2200" b="1"/>
              <a:t>]</a:t>
            </a:r>
            <a:endParaRPr lang="ko-KR" altLang="en-US" sz="2200" b="1"/>
          </a:p>
          <a:p>
            <a:pPr lvl="3">
              <a:lnSpc>
                <a:spcPct val="150000"/>
              </a:lnSpc>
            </a:pPr>
            <a:r>
              <a:rPr lang="en-US" altLang="ko-KR" sz="2200"/>
              <a:t>-</a:t>
            </a:r>
            <a:r>
              <a:rPr lang="ko-KR" altLang="en-US" sz="2200"/>
              <a:t> 구체적인 질의 불가 </a:t>
            </a:r>
            <a:r>
              <a:rPr lang="en-US" altLang="ko-KR" sz="2200"/>
              <a:t>/ </a:t>
            </a:r>
            <a:r>
              <a:rPr lang="ko-KR" altLang="en-US" sz="2200"/>
              <a:t>특정 항목에 한한 정보 요청 가능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2299" y="2123307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  <a:endParaRPr lang="en-US" sz="2499" b="1">
              <a:solidFill>
                <a:srgbClr val="FEFBEE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92086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67619" y="765070"/>
            <a:ext cx="2339981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Goal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6800" y="2095500"/>
            <a:ext cx="14173200" cy="7565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/>
              <a:t>[</a:t>
            </a:r>
            <a:r>
              <a:rPr lang="ko-KR" altLang="en-US" sz="2200" b="1"/>
              <a:t>사용자 맞춤형 공지 및 정보 제공</a:t>
            </a:r>
            <a:r>
              <a:rPr lang="en-US" altLang="ko-KR" sz="2200" b="1"/>
              <a:t>]</a:t>
            </a:r>
            <a:endParaRPr lang="en" altLang="ko-KR" sz="2200" b="1"/>
          </a:p>
          <a:p>
            <a:pPr>
              <a:lnSpc>
                <a:spcPct val="150000"/>
              </a:lnSpc>
            </a:pPr>
            <a:endParaRPr lang="en-US" altLang="ko-KR" sz="2200" b="1">
              <a:latin typeface="Source Han Sans KR"/>
              <a:ea typeface="Source Han Sans KR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1.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등록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및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업데이트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알람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(+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스크랩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보관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및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정리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)  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-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유형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선정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및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업데이트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알람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신청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탭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-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스크랩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공지함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탭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(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공지함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내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자체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정리를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위한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폴더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형성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가능하도록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구성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-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학생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정보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(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학과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,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관심공지유형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등)을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기준으로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Chat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Gpt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API를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활용하여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스크롤한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200">
              <a:latin typeface="Source Han Sans KR"/>
              <a:ea typeface="Source Han Sans KR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2.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불필요한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차단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-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설정탭에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대학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통합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외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정기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on/off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버튼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추가하거나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관심공지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탭에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차단공지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설정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기능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200">
              <a:latin typeface="Source Han Sans KR"/>
              <a:ea typeface="Source Han Sans KR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3.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교내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일정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정리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(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기존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캘랜더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형식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유지하되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상세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확인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가능하도록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보완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Source Han Sans KR"/>
                <a:ea typeface="Source Han Sans KR"/>
                <a:cs typeface="+mn-lt"/>
              </a:rPr>
              <a:t>-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교내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일정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탭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(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일정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캘랜더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제공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및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일정별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상세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확인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버튼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생성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[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상세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올라오지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않은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공지의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경우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차후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관련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공지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알림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설정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버튼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 </a:t>
            </a:r>
            <a:r>
              <a:rPr lang="en-US" sz="2200" err="1">
                <a:latin typeface="Source Han Sans KR"/>
                <a:ea typeface="Source Han Sans KR"/>
                <a:cs typeface="+mn-lt"/>
              </a:rPr>
              <a:t>추가</a:t>
            </a:r>
            <a:r>
              <a:rPr lang="en-US" sz="2200">
                <a:latin typeface="Source Han Sans KR"/>
                <a:ea typeface="Source Han Sans KR"/>
                <a:cs typeface="+mn-lt"/>
              </a:rPr>
              <a:t>])</a:t>
            </a:r>
            <a:endParaRPr lang="en-US" sz="2200">
              <a:latin typeface="Source Han Sans KR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endParaRPr lang="en-US" altLang="ko-KR" sz="2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285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67619" y="765070"/>
            <a:ext cx="2695997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Goal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6800" y="2095500"/>
            <a:ext cx="14173200" cy="350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b="1"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 b="1"/>
              <a:t>[</a:t>
            </a:r>
            <a:r>
              <a:rPr lang="ko-KR" altLang="en-US" sz="2200" b="1" err="1"/>
              <a:t>킹고봇</a:t>
            </a:r>
            <a:r>
              <a:rPr lang="ko-KR" altLang="en-US" sz="2200" b="1"/>
              <a:t> 질의응답 범위 확장</a:t>
            </a:r>
            <a:r>
              <a:rPr lang="en-US" altLang="ko-KR" sz="2200" b="1"/>
              <a:t>]</a:t>
            </a:r>
          </a:p>
          <a:p>
            <a:pPr>
              <a:lnSpc>
                <a:spcPct val="150000"/>
              </a:lnSpc>
            </a:pPr>
            <a:endParaRPr lang="en-US" altLang="ko-KR" sz="2200" b="1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/>
              <a:t>질의 시 </a:t>
            </a:r>
            <a:r>
              <a:rPr lang="en" altLang="ko-KR" sz="2200"/>
              <a:t>chatgpt api</a:t>
            </a:r>
            <a:r>
              <a:rPr lang="ko-KR" altLang="en-US" sz="2200" err="1"/>
              <a:t>를</a:t>
            </a:r>
            <a:r>
              <a:rPr lang="ko-KR" altLang="en-US" sz="2200"/>
              <a:t> 활용하여 스크롤한 공지를 바탕으로 응답 제공하는 </a:t>
            </a:r>
            <a:r>
              <a:rPr lang="ko-KR" altLang="en-US" sz="2200" err="1"/>
              <a:t>킹고봇</a:t>
            </a:r>
            <a:endParaRPr lang="en-US" altLang="ko-KR" sz="22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/>
              <a:t>모든 학과 학생들에게 동일하게 적용되는 학사 정보 등 기존 제한적인 정보에서 나아가 학교 학과 홈페이지 공지사항까지 아우르는 정보 제공</a:t>
            </a:r>
          </a:p>
        </p:txBody>
      </p:sp>
    </p:spTree>
    <p:extLst>
      <p:ext uri="{BB962C8B-B14F-4D97-AF65-F5344CB8AC3E}">
        <p14:creationId xmlns:p14="http://schemas.microsoft.com/office/powerpoint/2010/main" val="90966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1322588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02306" y="2175666"/>
            <a:ext cx="6819393" cy="7251014"/>
            <a:chOff x="0" y="0"/>
            <a:chExt cx="9092524" cy="966801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092524" cy="9668019"/>
              <a:chOff x="0" y="0"/>
              <a:chExt cx="1796054" cy="19097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047615" y="753846"/>
              <a:ext cx="2997294" cy="931162"/>
              <a:chOff x="0" y="0"/>
              <a:chExt cx="592058" cy="183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13395" y="922036"/>
              <a:ext cx="206573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자사</a:t>
              </a:r>
              <a:endPara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58819" y="373818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258819" y="5281772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60995" y="2788774"/>
              <a:ext cx="2370534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저렴한 가격 정책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71474" y="4370460"/>
              <a:ext cx="3749576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기본적인 제품/서비스 제공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80875" y="5952145"/>
              <a:ext cx="4930775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무료 배송 및 빠른 배송 서비스 제공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12637" y="7533830"/>
              <a:ext cx="4667250" cy="463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90807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간편하고 신속한 A/S 서비스 제공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58819" y="6825359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258819" y="836894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5686" y="2175666"/>
            <a:ext cx="6819393" cy="7251014"/>
            <a:chOff x="0" y="0"/>
            <a:chExt cx="1796054" cy="19097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51397" y="2741050"/>
            <a:ext cx="2247971" cy="698372"/>
            <a:chOff x="0" y="0"/>
            <a:chExt cx="592058" cy="183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800732" y="2855286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경쟁사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69350" y="5423348"/>
            <a:ext cx="15493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1109800" y="497930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AutoShape 29"/>
          <p:cNvSpPr/>
          <p:nvPr/>
        </p:nvSpPr>
        <p:spPr>
          <a:xfrm flipV="1">
            <a:off x="11109800" y="613699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2300372" y="4252959"/>
            <a:ext cx="255002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가격대 상품 제공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9180" y="5439223"/>
            <a:ext cx="281240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프리미엄 제품/서비스 제공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87274" y="6625487"/>
            <a:ext cx="437621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유료 배송, 배송 기간 다소 길 수 있음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20177" y="7811751"/>
            <a:ext cx="4710410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A/S 절차 다소 복잡하고 소요 시간 길 수 있음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11109800" y="7294685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 flipV="1">
            <a:off x="11109800" y="8452374"/>
            <a:ext cx="4931164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12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72589" y="2461529"/>
            <a:ext cx="8884294" cy="6796771"/>
            <a:chOff x="0" y="0"/>
            <a:chExt cx="2339896" cy="17900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9896" cy="1790096"/>
            </a:xfrm>
            <a:custGeom>
              <a:avLst/>
              <a:gdLst/>
              <a:ahLst/>
              <a:cxnLst/>
              <a:rect l="l" t="t" r="r" b="b"/>
              <a:pathLst>
                <a:path w="2339896" h="1790096">
                  <a:moveTo>
                    <a:pt x="0" y="0"/>
                  </a:moveTo>
                  <a:lnTo>
                    <a:pt x="2339896" y="0"/>
                  </a:lnTo>
                  <a:lnTo>
                    <a:pt x="2339896" y="1790096"/>
                  </a:lnTo>
                  <a:lnTo>
                    <a:pt x="0" y="1790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39896" cy="1828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25" y="2791738"/>
            <a:ext cx="9056420" cy="664564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3676681" y="4820403"/>
            <a:ext cx="807829" cy="613950"/>
          </a:xfrm>
          <a:custGeom>
            <a:avLst/>
            <a:gdLst/>
            <a:ahLst/>
            <a:cxnLst/>
            <a:rect l="l" t="t" r="r" b="b"/>
            <a:pathLst>
              <a:path w="807829" h="613950">
                <a:moveTo>
                  <a:pt x="0" y="0"/>
                </a:moveTo>
                <a:lnTo>
                  <a:pt x="807829" y="0"/>
                </a:lnTo>
                <a:lnTo>
                  <a:pt x="807829" y="613950"/>
                </a:lnTo>
                <a:lnTo>
                  <a:pt x="0" y="61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23832" y="765070"/>
            <a:ext cx="10470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6956" y="5775476"/>
            <a:ext cx="6067279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2075" y="2884573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차트 제목</a:t>
            </a:r>
          </a:p>
        </p:txBody>
      </p:sp>
    </p:spTree>
    <p:extLst>
      <p:ext uri="{BB962C8B-B14F-4D97-AF65-F5344CB8AC3E}">
        <p14:creationId xmlns:p14="http://schemas.microsoft.com/office/powerpoint/2010/main" val="232781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73876" y="3959114"/>
          <a:ext cx="14940248" cy="5130413"/>
        </p:xfrm>
        <a:graphic>
          <a:graphicData uri="http://schemas.openxmlformats.org/drawingml/2006/table">
            <a:tbl>
              <a:tblPr/>
              <a:tblGrid>
                <a:gridCol w="2134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4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516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구분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특징4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특징5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특징6 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64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항목1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00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항목2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259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항목3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X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7550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4024" y="2430839"/>
            <a:ext cx="1161866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Lorem ipsum dolor sit amet, consectetur adipiscing elit. Fusce mattis, lorem in venenatis porttitor nibh urna vestibulum tortor, ac placerat.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876925" y="765070"/>
            <a:ext cx="537772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03 </a:t>
            </a: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Frameworks - Frontend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67ED9B30-5920-6D17-F14E-401231A53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 descr="React js] 동시성 : useTransition">
            <a:extLst>
              <a:ext uri="{FF2B5EF4-FFF2-40B4-BE49-F238E27FC236}">
                <a16:creationId xmlns:a16="http://schemas.microsoft.com/office/drawing/2014/main" id="{7AB3F126-7D4A-E280-C26D-200E682D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14" y="3416892"/>
            <a:ext cx="6903526" cy="3878290"/>
          </a:xfrm>
          <a:prstGeom prst="rect">
            <a:avLst/>
          </a:prstGeom>
        </p:spPr>
      </p:pic>
      <p:pic>
        <p:nvPicPr>
          <p:cNvPr id="4" name="그림 3" descr="TailWindCSS 시작">
            <a:extLst>
              <a:ext uri="{FF2B5EF4-FFF2-40B4-BE49-F238E27FC236}">
                <a16:creationId xmlns:a16="http://schemas.microsoft.com/office/drawing/2014/main" id="{26680895-B5AE-F3A8-BE70-3A0195C0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224" y="3424157"/>
            <a:ext cx="7814052" cy="38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4764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19194" y="2162304"/>
            <a:ext cx="2813665" cy="843033"/>
            <a:chOff x="0" y="-38100"/>
            <a:chExt cx="741047" cy="2220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60915" y="2445015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</a:rPr>
              <a:t>Web Service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6925" y="765070"/>
            <a:ext cx="4753130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Frameworks - Backend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1026" name="Picture 2" descr="Understanding Spring Framework – The Basics - Web Design Latest News">
            <a:extLst>
              <a:ext uri="{FF2B5EF4-FFF2-40B4-BE49-F238E27FC236}">
                <a16:creationId xmlns:a16="http://schemas.microsoft.com/office/drawing/2014/main" id="{7CD5C4E6-3CFD-E960-B7E5-8F79005A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097" y="2202126"/>
            <a:ext cx="3459933" cy="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215DB8C-9778-F00C-D424-8ED53A59ED05}"/>
              </a:ext>
            </a:extLst>
          </p:cNvPr>
          <p:cNvGrpSpPr/>
          <p:nvPr/>
        </p:nvGrpSpPr>
        <p:grpSpPr>
          <a:xfrm>
            <a:off x="1119476" y="7406204"/>
            <a:ext cx="15044311" cy="1504108"/>
            <a:chOff x="2971800" y="1581992"/>
            <a:chExt cx="15044311" cy="15041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EE99AC-9E65-0B68-A921-199B4B664EB0}"/>
                </a:ext>
              </a:extLst>
            </p:cNvPr>
            <p:cNvSpPr txBox="1"/>
            <p:nvPr/>
          </p:nvSpPr>
          <p:spPr>
            <a:xfrm>
              <a:off x="2971800" y="1581992"/>
              <a:ext cx="15044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web</a:t>
              </a:r>
              <a:r>
                <a:rPr lang="ko-KR" altLang="en-US" sz="2800"/>
                <a:t> </a:t>
              </a:r>
              <a:r>
                <a:rPr lang="en-US" altLang="ko-KR" sz="2800">
                  <a:sym typeface="Wingdings" panose="05000000000000000000" pitchFamily="2" charset="2"/>
                </a:rPr>
                <a:t></a:t>
              </a:r>
              <a:r>
                <a:rPr lang="ko-KR" altLang="en-US" sz="2800">
                  <a:sym typeface="Wingdings" panose="05000000000000000000" pitchFamily="2" charset="2"/>
                </a:rPr>
                <a:t> </a:t>
              </a:r>
              <a:r>
                <a:rPr lang="en-US" altLang="ko-KR" sz="2800">
                  <a:sym typeface="Wingdings" panose="05000000000000000000" pitchFamily="2" charset="2"/>
                </a:rPr>
                <a:t>crawling</a:t>
              </a:r>
              <a:r>
                <a:rPr lang="ko-KR" altLang="en-US" sz="2800">
                  <a:sym typeface="Wingdings" panose="05000000000000000000" pitchFamily="2" charset="2"/>
                </a:rPr>
                <a:t> </a:t>
              </a:r>
              <a:r>
                <a:rPr lang="en-US" altLang="ko-KR" sz="2800">
                  <a:sym typeface="Wingdings" panose="05000000000000000000" pitchFamily="2" charset="2"/>
                </a:rPr>
                <a:t></a:t>
              </a:r>
              <a:r>
                <a:rPr lang="ko-KR" altLang="en-US" sz="2800">
                  <a:sym typeface="Wingdings" panose="05000000000000000000" pitchFamily="2" charset="2"/>
                </a:rPr>
                <a:t> </a:t>
              </a:r>
              <a:r>
                <a:rPr lang="en-US" altLang="ko-KR" sz="2800">
                  <a:sym typeface="Wingdings" panose="05000000000000000000" pitchFamily="2" charset="2"/>
                </a:rPr>
                <a:t>text data  text-embedding  vector </a:t>
              </a:r>
              <a:r>
                <a:rPr lang="en-US" altLang="ko-KR" sz="2800" err="1">
                  <a:sym typeface="Wingdings" panose="05000000000000000000" pitchFamily="2" charset="2"/>
                </a:rPr>
                <a:t>db</a:t>
              </a:r>
              <a:r>
                <a:rPr lang="en-US" altLang="ko-KR" sz="2800">
                  <a:sym typeface="Wingdings" panose="05000000000000000000" pitchFamily="2" charset="2"/>
                </a:rPr>
                <a:t>  response ranking  LLM  response</a:t>
              </a:r>
              <a:endParaRPr lang="ko-KR" altLang="en-US" sz="28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EC095F-D1D7-DAA2-B82A-E1253283D465}"/>
                </a:ext>
              </a:extLst>
            </p:cNvPr>
            <p:cNvSpPr txBox="1"/>
            <p:nvPr/>
          </p:nvSpPr>
          <p:spPr>
            <a:xfrm>
              <a:off x="5620272" y="2562880"/>
              <a:ext cx="6399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User </a:t>
              </a:r>
              <a:r>
                <a:rPr lang="en-US" altLang="ko-KR" sz="2800">
                  <a:sym typeface="Wingdings" panose="05000000000000000000" pitchFamily="2" charset="2"/>
                </a:rPr>
                <a:t> Query Request  semantic search</a:t>
              </a:r>
              <a:endParaRPr lang="ko-KR" altLang="en-US" sz="2800"/>
            </a:p>
          </p:txBody>
        </p:sp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136DA757-8C12-D748-308D-6FABE4D7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1337" y="1655752"/>
            <a:ext cx="2220862" cy="1519084"/>
          </a:xfrm>
          <a:prstGeom prst="rect">
            <a:avLst/>
          </a:prstGeom>
        </p:spPr>
      </p:pic>
      <p:grpSp>
        <p:nvGrpSpPr>
          <p:cNvPr id="7" name="Group 10">
            <a:extLst>
              <a:ext uri="{FF2B5EF4-FFF2-40B4-BE49-F238E27FC236}">
                <a16:creationId xmlns:a16="http://schemas.microsoft.com/office/drawing/2014/main" id="{8B0A2251-4509-636E-B471-A99E48CA4DF8}"/>
              </a:ext>
            </a:extLst>
          </p:cNvPr>
          <p:cNvGrpSpPr/>
          <p:nvPr/>
        </p:nvGrpSpPr>
        <p:grpSpPr>
          <a:xfrm>
            <a:off x="1119193" y="4724835"/>
            <a:ext cx="2813665" cy="843033"/>
            <a:chOff x="0" y="-38100"/>
            <a:chExt cx="741047" cy="222033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2DCC43AE-1066-6079-61B2-7BCB8F26A985}"/>
                </a:ext>
              </a:extLst>
            </p:cNvPr>
            <p:cNvSpPr/>
            <p:nvPr/>
          </p:nvSpPr>
          <p:spPr>
            <a:xfrm>
              <a:off x="0" y="0"/>
              <a:ext cx="741047" cy="183933"/>
            </a:xfrm>
            <a:custGeom>
              <a:avLst/>
              <a:gdLst/>
              <a:ahLst/>
              <a:cxnLst/>
              <a:rect l="l" t="t" r="r" b="b"/>
              <a:pathLst>
                <a:path w="741047" h="183933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F65EF3AE-453F-F310-2EE0-9B5C8E6D75AD}"/>
                </a:ext>
              </a:extLst>
            </p:cNvPr>
            <p:cNvSpPr txBox="1"/>
            <p:nvPr/>
          </p:nvSpPr>
          <p:spPr>
            <a:xfrm>
              <a:off x="0" y="-38100"/>
              <a:ext cx="741047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00E962-E6D5-1CE2-AF00-F817D23EF410}"/>
              </a:ext>
            </a:extLst>
          </p:cNvPr>
          <p:cNvSpPr txBox="1"/>
          <p:nvPr/>
        </p:nvSpPr>
        <p:spPr>
          <a:xfrm>
            <a:off x="1560914" y="5016765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solidFill>
                  <a:srgbClr val="FEFBEE"/>
                </a:solidFill>
                <a:latin typeface="Source Han Sans KR Bold"/>
                <a:ea typeface="Source Han Sans KR Bold"/>
              </a:rPr>
              <a:t>AI Backend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39A4087F-8CEC-C649-F19E-0CA72FA07C99}"/>
              </a:ext>
            </a:extLst>
          </p:cNvPr>
          <p:cNvSpPr txBox="1"/>
          <p:nvPr/>
        </p:nvSpPr>
        <p:spPr>
          <a:xfrm>
            <a:off x="5589067" y="3200869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latin typeface="Source Han Sans KR Bold"/>
                <a:ea typeface="Source Han Sans KR Bold"/>
              </a:rPr>
              <a:t>Web Server</a:t>
            </a:r>
            <a:endParaRPr lang="ko-KR" altLang="en-US"/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95507A23-16EB-6497-8A80-D543CBD70219}"/>
              </a:ext>
            </a:extLst>
          </p:cNvPr>
          <p:cNvSpPr txBox="1"/>
          <p:nvPr/>
        </p:nvSpPr>
        <p:spPr>
          <a:xfrm>
            <a:off x="9608002" y="3200868"/>
            <a:ext cx="1930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latin typeface="Source Han Sans KR Bold"/>
                <a:ea typeface="Source Han Sans KR Bold"/>
              </a:rPr>
              <a:t>DB</a:t>
            </a:r>
            <a:endParaRPr lang="ko-KR"/>
          </a:p>
        </p:txBody>
      </p:sp>
      <p:pic>
        <p:nvPicPr>
          <p:cNvPr id="18" name="그래픽 17" descr="Openai Vector SVG Icon - SVG Repo">
            <a:extLst>
              <a:ext uri="{FF2B5EF4-FFF2-40B4-BE49-F238E27FC236}">
                <a16:creationId xmlns:a16="http://schemas.microsoft.com/office/drawing/2014/main" id="{29D6C023-00FF-EFEE-3E46-CD8C408B3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3545" y="4288092"/>
            <a:ext cx="1259145" cy="1268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B2C23-60B7-69FB-8B2B-D2BA7F041B15}"/>
              </a:ext>
            </a:extLst>
          </p:cNvPr>
          <p:cNvSpPr txBox="1"/>
          <p:nvPr/>
        </p:nvSpPr>
        <p:spPr>
          <a:xfrm>
            <a:off x="4868812" y="5560142"/>
            <a:ext cx="34160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>
                <a:latin typeface="Consolas"/>
              </a:rPr>
              <a:t>text-embedding-ada-002</a:t>
            </a:r>
            <a:endParaRPr lang="en-US" altLang="ko-KR" sz="2000">
              <a:latin typeface="Consolas"/>
              <a:cs typeface="Calibri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E1B3F3D3-F348-383F-B61D-C5B5ADF57BB4}"/>
              </a:ext>
            </a:extLst>
          </p:cNvPr>
          <p:cNvSpPr txBox="1"/>
          <p:nvPr/>
        </p:nvSpPr>
        <p:spPr>
          <a:xfrm>
            <a:off x="4713381" y="6113675"/>
            <a:ext cx="3570983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latin typeface="Source Han Sans KR Bold"/>
                <a:ea typeface="Source Han Sans KR Bold"/>
              </a:rPr>
              <a:t>Notice Embedding</a:t>
            </a:r>
            <a:endParaRPr lang="ko-KR"/>
          </a:p>
        </p:txBody>
      </p:sp>
      <p:pic>
        <p:nvPicPr>
          <p:cNvPr id="21" name="그래픽 20" descr="Pinecone | YepCode Docs">
            <a:extLst>
              <a:ext uri="{FF2B5EF4-FFF2-40B4-BE49-F238E27FC236}">
                <a16:creationId xmlns:a16="http://schemas.microsoft.com/office/drawing/2014/main" id="{93179B22-4AB3-4D6D-ECB6-6FA2A0F9B4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2311" y="4192311"/>
            <a:ext cx="1120877" cy="1294005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29C61339-85FA-B8C6-3999-BA846AB1D32D}"/>
              </a:ext>
            </a:extLst>
          </p:cNvPr>
          <p:cNvSpPr txBox="1"/>
          <p:nvPr/>
        </p:nvSpPr>
        <p:spPr>
          <a:xfrm>
            <a:off x="8787622" y="5468432"/>
            <a:ext cx="3570983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000">
                <a:latin typeface="Consolas"/>
                <a:ea typeface="Source Han Sans KR Bold"/>
              </a:rPr>
              <a:t>Pinecone</a:t>
            </a:r>
            <a:endParaRPr lang="ko-KR" sz="2000">
              <a:latin typeface="Consolas"/>
              <a:cs typeface="Calibri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85CD73D4-B53C-63AF-2FC2-22A4FB59E6BB}"/>
              </a:ext>
            </a:extLst>
          </p:cNvPr>
          <p:cNvSpPr txBox="1"/>
          <p:nvPr/>
        </p:nvSpPr>
        <p:spPr>
          <a:xfrm>
            <a:off x="8455783" y="6021498"/>
            <a:ext cx="4243878" cy="85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latin typeface="Source Han Sans KR Bold"/>
                <a:ea typeface="Source Han Sans KR Bold"/>
              </a:rPr>
              <a:t>Vector Database</a:t>
            </a:r>
            <a:br>
              <a:rPr lang="en-US" altLang="ko-KR" sz="2450" b="1">
                <a:latin typeface="Source Han Sans KR Bold"/>
                <a:ea typeface="Source Han Sans KR Bold"/>
              </a:rPr>
            </a:br>
            <a:r>
              <a:rPr lang="en-US" altLang="ko-KR" sz="2000" b="1">
                <a:latin typeface="Source Han Sans KR Bold"/>
                <a:ea typeface="Source Han Sans KR Bold"/>
              </a:rPr>
              <a:t>(for searching related notices)</a:t>
            </a:r>
          </a:p>
        </p:txBody>
      </p:sp>
      <p:pic>
        <p:nvPicPr>
          <p:cNvPr id="24" name="그림 23" descr="파일:ChatGPT logo.svg - 위키백과, 우리 모두의 백과사전">
            <a:extLst>
              <a:ext uri="{FF2B5EF4-FFF2-40B4-BE49-F238E27FC236}">
                <a16:creationId xmlns:a16="http://schemas.microsoft.com/office/drawing/2014/main" id="{424CA686-2AC7-FCFD-F8E5-1DAC15D09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2642" y="4278875"/>
            <a:ext cx="1286798" cy="1286797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3F8777B8-430E-5E37-D426-C3AA2DE8AE1D}"/>
              </a:ext>
            </a:extLst>
          </p:cNvPr>
          <p:cNvSpPr txBox="1"/>
          <p:nvPr/>
        </p:nvSpPr>
        <p:spPr>
          <a:xfrm>
            <a:off x="12990911" y="5569826"/>
            <a:ext cx="3570983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000">
                <a:latin typeface="Consolas"/>
                <a:ea typeface="Source Han Sans KR Bold"/>
              </a:rPr>
              <a:t>ChatGPT</a:t>
            </a:r>
            <a:endParaRPr lang="ko-KR" sz="2000">
              <a:latin typeface="Consolas"/>
              <a:cs typeface="Calibri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A60707B7-F6DB-B685-E915-C1C559107249}"/>
              </a:ext>
            </a:extLst>
          </p:cNvPr>
          <p:cNvSpPr txBox="1"/>
          <p:nvPr/>
        </p:nvSpPr>
        <p:spPr>
          <a:xfrm>
            <a:off x="12649855" y="6021497"/>
            <a:ext cx="4243878" cy="852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450" b="1">
                <a:latin typeface="Source Han Sans KR Bold"/>
                <a:ea typeface="Source Han Sans KR Bold"/>
              </a:rPr>
              <a:t>Fine-grained notice ranking</a:t>
            </a:r>
            <a:br>
              <a:rPr lang="en-US" altLang="ko-KR" sz="2450" b="1">
                <a:latin typeface="Source Han Sans KR Bold"/>
                <a:ea typeface="Source Han Sans KR Bold"/>
              </a:rPr>
            </a:br>
            <a:endParaRPr lang="en-US" altLang="ko-KR" sz="2000" b="1">
              <a:latin typeface="Source Han Sans KR Bold"/>
              <a:ea typeface="Source Han Sans KR Bold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01B846CC-D7A8-6E5E-E72A-6926430AAC6A}"/>
              </a:ext>
            </a:extLst>
          </p:cNvPr>
          <p:cNvSpPr txBox="1"/>
          <p:nvPr/>
        </p:nvSpPr>
        <p:spPr>
          <a:xfrm>
            <a:off x="14133912" y="1383128"/>
            <a:ext cx="3570983" cy="1300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vectorDB로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부족하면</a:t>
            </a:r>
            <a:br>
              <a:rPr lang="en-US" altLang="ko-KR" sz="2000">
                <a:latin typeface="Consolas"/>
                <a:ea typeface="Source Han Sans KR Bold"/>
                <a:cs typeface="Calibri"/>
              </a:rPr>
            </a:b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상위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N개를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일단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뽑고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그다음에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chatgpt로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한번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더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거르기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C3DE541A-6D83-D527-DDED-78345DEEED25}"/>
              </a:ext>
            </a:extLst>
          </p:cNvPr>
          <p:cNvSpPr txBox="1"/>
          <p:nvPr/>
        </p:nvSpPr>
        <p:spPr>
          <a:xfrm>
            <a:off x="9937996" y="328617"/>
            <a:ext cx="8349459" cy="851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기존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공지들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중에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검색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-&gt;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벡터db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유사도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검색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altLang="ko-KR" sz="2000">
                <a:latin typeface="Consolas"/>
                <a:ea typeface="Source Han Sans KR Bold"/>
                <a:cs typeface="Calibri"/>
              </a:rPr>
              <a:t>새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공지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-&gt;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공지와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유저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프로필들의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유사도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따지기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or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chatgpt</a:t>
            </a:r>
            <a:r>
              <a:rPr lang="en-US" altLang="ko-KR" sz="2000">
                <a:latin typeface="Consolas"/>
                <a:ea typeface="Source Han Sans KR Bold"/>
                <a:cs typeface="Calibri"/>
              </a:rPr>
              <a:t> </a:t>
            </a:r>
            <a:r>
              <a:rPr lang="en-US" altLang="ko-KR" sz="2000" err="1">
                <a:latin typeface="Consolas"/>
                <a:ea typeface="Source Han Sans KR Bold"/>
                <a:cs typeface="Calibri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16587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67619" y="765070"/>
            <a:ext cx="4803658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Frameworks – Backend 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(AI)</a:t>
            </a:r>
            <a:endParaRPr 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1" name="Picture 6" descr="LangChain (1) 설치, 간단한 챗봇 만들기 (Chain, Agent)">
            <a:extLst>
              <a:ext uri="{FF2B5EF4-FFF2-40B4-BE49-F238E27FC236}">
                <a16:creationId xmlns:a16="http://schemas.microsoft.com/office/drawing/2014/main" id="{EB18E97D-5C5C-971F-A959-0FB79161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52700"/>
            <a:ext cx="5257800" cy="27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FC55DC-FAA5-FFF6-6EB7-6D69F4A58166}"/>
              </a:ext>
            </a:extLst>
          </p:cNvPr>
          <p:cNvSpPr txBox="1"/>
          <p:nvPr/>
        </p:nvSpPr>
        <p:spPr>
          <a:xfrm>
            <a:off x="4724400" y="681990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벡터</a:t>
            </a:r>
            <a:r>
              <a:rPr kumimoji="1" lang="en-US" altLang="ko-KR"/>
              <a:t>DB</a:t>
            </a:r>
            <a:r>
              <a:rPr kumimoji="1" lang="ko-KR" altLang="en-US"/>
              <a:t> </a:t>
            </a:r>
            <a:r>
              <a:rPr kumimoji="1" lang="en-US" altLang="ko-KR"/>
              <a:t>framework</a:t>
            </a:r>
            <a:r>
              <a:rPr kumimoji="1" lang="ko-KR" altLang="en-US"/>
              <a:t> </a:t>
            </a:r>
            <a:r>
              <a:rPr kumimoji="1" lang="ko-KR" altLang="en-US" err="1"/>
              <a:t>뭔가요</a:t>
            </a:r>
            <a:endParaRPr kumimoji="1" lang="ko-KR" altLang="en-US"/>
          </a:p>
        </p:txBody>
      </p:sp>
      <p:pic>
        <p:nvPicPr>
          <p:cNvPr id="3" name="Picture 2" descr="Vector Database (feat. Pinecone)">
            <a:extLst>
              <a:ext uri="{FF2B5EF4-FFF2-40B4-BE49-F238E27FC236}">
                <a16:creationId xmlns:a16="http://schemas.microsoft.com/office/drawing/2014/main" id="{032058E4-CD96-B523-819B-41D5EC63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240" y="7462888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9E687-9606-B946-2743-9FC216D2820F}"/>
              </a:ext>
            </a:extLst>
          </p:cNvPr>
          <p:cNvSpPr txBox="1"/>
          <p:nvPr/>
        </p:nvSpPr>
        <p:spPr>
          <a:xfrm>
            <a:off x="6174346" y="8164047"/>
            <a:ext cx="555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일단 가장 보편적으로 쓴다는 </a:t>
            </a:r>
            <a:r>
              <a:rPr lang="en-US" altLang="ko-KR"/>
              <a:t>pinecone</a:t>
            </a:r>
            <a:r>
              <a:rPr lang="ko-KR" altLang="en-US"/>
              <a:t>으로 해놓을까요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2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680E5-0393-1C6A-1F50-AB797445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/>
              <a:t>Introduction</a:t>
            </a:r>
            <a:endParaRPr lang="ko-KR" altLang="en-US" sz="54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132A30-1644-274D-2DC9-F60F0785D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98059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67619" y="765070"/>
            <a:ext cx="2995801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Background</a:t>
            </a:r>
            <a:endParaRPr 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838276-9114-6274-BFCF-3A3D21C20F3E}"/>
              </a:ext>
            </a:extLst>
          </p:cNvPr>
          <p:cNvGrpSpPr/>
          <p:nvPr/>
        </p:nvGrpSpPr>
        <p:grpSpPr>
          <a:xfrm>
            <a:off x="846926" y="1576242"/>
            <a:ext cx="2247971" cy="843033"/>
            <a:chOff x="846926" y="1868850"/>
            <a:chExt cx="2247971" cy="843033"/>
          </a:xfrm>
        </p:grpSpPr>
        <p:grpSp>
          <p:nvGrpSpPr>
            <p:cNvPr id="11" name="Group 11"/>
            <p:cNvGrpSpPr/>
            <p:nvPr/>
          </p:nvGrpSpPr>
          <p:grpSpPr>
            <a:xfrm>
              <a:off x="846926" y="1868850"/>
              <a:ext cx="2247971" cy="843033"/>
              <a:chOff x="0" y="-38100"/>
              <a:chExt cx="592058" cy="2220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342298" y="2150688"/>
              <a:ext cx="1257226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ko-KR" alt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문제 제기</a:t>
              </a:r>
              <a:endPara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B1B4CF-F51E-C460-81E7-8AAEFBA00578}"/>
              </a:ext>
            </a:extLst>
          </p:cNvPr>
          <p:cNvSpPr txBox="1"/>
          <p:nvPr/>
        </p:nvSpPr>
        <p:spPr>
          <a:xfrm>
            <a:off x="3315949" y="1807607"/>
            <a:ext cx="422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기존 </a:t>
            </a:r>
            <a:r>
              <a:rPr lang="en" altLang="ko-KR" sz="2800" b="1"/>
              <a:t>K</a:t>
            </a:r>
            <a:r>
              <a:rPr lang="en-US" altLang="ko-KR" sz="2800" b="1"/>
              <a:t>ingo</a:t>
            </a:r>
            <a:r>
              <a:rPr lang="en" altLang="ko-KR" sz="2800" b="1"/>
              <a:t>M </a:t>
            </a:r>
            <a:r>
              <a:rPr lang="ko-KR" altLang="en-US" sz="2800" b="1"/>
              <a:t>서비스의 한계</a:t>
            </a:r>
            <a:endParaRPr lang="en-US" altLang="ko-KR" sz="2800" b="1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89FABB-179D-CA73-9B9C-7916FC026078}"/>
              </a:ext>
            </a:extLst>
          </p:cNvPr>
          <p:cNvGrpSpPr/>
          <p:nvPr/>
        </p:nvGrpSpPr>
        <p:grpSpPr>
          <a:xfrm>
            <a:off x="13317938" y="6440069"/>
            <a:ext cx="788147" cy="1432582"/>
            <a:chOff x="13418521" y="5708885"/>
            <a:chExt cx="788147" cy="1432582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D8FD95A-E68D-F6CC-BD04-EE4BF2733001}"/>
                </a:ext>
              </a:extLst>
            </p:cNvPr>
            <p:cNvSpPr/>
            <p:nvPr/>
          </p:nvSpPr>
          <p:spPr>
            <a:xfrm rot="5400000">
              <a:off x="13096304" y="6031102"/>
              <a:ext cx="1432582" cy="788147"/>
            </a:xfrm>
            <a:prstGeom prst="rightArrow">
              <a:avLst>
                <a:gd name="adj1" fmla="val 36559"/>
                <a:gd name="adj2" fmla="val 58214"/>
              </a:avLst>
            </a:prstGeom>
            <a:solidFill>
              <a:srgbClr val="898989"/>
            </a:solidFill>
            <a:ln>
              <a:solidFill>
                <a:srgbClr val="8989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십자형 16">
              <a:extLst>
                <a:ext uri="{FF2B5EF4-FFF2-40B4-BE49-F238E27FC236}">
                  <a16:creationId xmlns:a16="http://schemas.microsoft.com/office/drawing/2014/main" id="{76DF1577-020A-EA56-18DB-9D03A8349E69}"/>
                </a:ext>
              </a:extLst>
            </p:cNvPr>
            <p:cNvSpPr/>
            <p:nvPr/>
          </p:nvSpPr>
          <p:spPr>
            <a:xfrm rot="18882195">
              <a:off x="13452594" y="5857994"/>
              <a:ext cx="720000" cy="720000"/>
            </a:xfrm>
            <a:prstGeom prst="plus">
              <a:avLst>
                <a:gd name="adj" fmla="val 4356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362C1E4-80BB-177C-1327-1C15F93A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168" y="2530880"/>
            <a:ext cx="6447689" cy="33992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D00FDA-9EB1-0FC4-2099-56EFA0E8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4" b="32474"/>
          <a:stretch/>
        </p:blipFill>
        <p:spPr>
          <a:xfrm>
            <a:off x="2185101" y="3098504"/>
            <a:ext cx="4955636" cy="6688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CC9D126-9F93-B851-5B58-92EEA6B9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083" y="8296964"/>
            <a:ext cx="1414979" cy="1331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687BD30-A0A9-B6A3-7F4A-809039CFF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3680" y="8136636"/>
            <a:ext cx="1652400" cy="1652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42B17B-E45A-CFF4-1193-54D2F8156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065" y="8136636"/>
            <a:ext cx="1652400" cy="16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95C686D-543C-450C-7A43-1803B2E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527" y="2160156"/>
            <a:ext cx="4431406" cy="881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0CD065F-66D1-B476-B272-3A36CFD18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AB0ACBC-4266-5CDF-5519-71C089296976}"/>
              </a:ext>
            </a:extLst>
          </p:cNvPr>
          <p:cNvSpPr txBox="1"/>
          <p:nvPr/>
        </p:nvSpPr>
        <p:spPr>
          <a:xfrm>
            <a:off x="914400" y="765070"/>
            <a:ext cx="19812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Goal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A34E7-9E23-2F0E-A72F-10BF2F8D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46" y="2197811"/>
            <a:ext cx="3911600" cy="3911600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F2BDB01-B39C-1981-644D-B2B63F1043CB}"/>
              </a:ext>
            </a:extLst>
          </p:cNvPr>
          <p:cNvSpPr/>
          <p:nvPr/>
        </p:nvSpPr>
        <p:spPr>
          <a:xfrm>
            <a:off x="1204686" y="6674261"/>
            <a:ext cx="3921276" cy="1966686"/>
          </a:xfrm>
          <a:prstGeom prst="bracketPair">
            <a:avLst/>
          </a:prstGeom>
          <a:solidFill>
            <a:srgbClr val="FEFB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ysClr val="windowText" lastClr="000000"/>
                </a:solidFill>
                <a:latin typeface="+mn-ea"/>
              </a:rPr>
              <a:t>소프트웨어학과</a:t>
            </a:r>
            <a:r>
              <a:rPr lang="en-US" altLang="ko-KR" sz="2800">
                <a:solidFill>
                  <a:sysClr val="windowText" lastClr="000000"/>
                </a:solidFill>
                <a:latin typeface="+mn-ea"/>
              </a:rPr>
              <a:t>, </a:t>
            </a:r>
            <a:br>
              <a:rPr lang="en-US" altLang="ko-KR" sz="2800">
                <a:solidFill>
                  <a:sysClr val="windowText" lastClr="000000"/>
                </a:solidFill>
                <a:latin typeface="+mn-ea"/>
              </a:rPr>
            </a:br>
            <a:r>
              <a:rPr lang="ko-KR" altLang="en-US" sz="2800">
                <a:solidFill>
                  <a:sysClr val="windowText" lastClr="000000"/>
                </a:solidFill>
                <a:latin typeface="+mn-ea"/>
              </a:rPr>
              <a:t>졸업요건</a:t>
            </a:r>
            <a:r>
              <a:rPr lang="en-US" altLang="ko-KR" sz="2800">
                <a:solidFill>
                  <a:sysClr val="windowText" lastClr="000000"/>
                </a:solidFill>
                <a:latin typeface="+mn-ea"/>
              </a:rPr>
              <a:t>, </a:t>
            </a:r>
            <a:br>
              <a:rPr lang="en-US" altLang="ko-KR" sz="2800">
                <a:solidFill>
                  <a:sysClr val="windowText" lastClr="000000"/>
                </a:solidFill>
                <a:latin typeface="+mn-ea"/>
              </a:rPr>
            </a:br>
            <a:r>
              <a:rPr lang="ko-KR" altLang="en-US" sz="2800">
                <a:solidFill>
                  <a:sysClr val="windowText" lastClr="000000"/>
                </a:solidFill>
                <a:latin typeface="+mn-ea"/>
              </a:rPr>
              <a:t>장학제도 </a:t>
            </a:r>
            <a:r>
              <a:rPr lang="en-US" altLang="ko-KR" sz="2800">
                <a:solidFill>
                  <a:sysClr val="windowText" lastClr="000000"/>
                </a:solidFill>
                <a:latin typeface="+mn-ea"/>
              </a:rPr>
              <a:t>…</a:t>
            </a:r>
            <a:endParaRPr lang="ko-KR" altLang="en-US" sz="280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BC4A4-FF93-EFF2-FF7A-ACFDAF35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5176" y="1261868"/>
            <a:ext cx="7114456" cy="1012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C85AA0-DEDB-A568-AF83-82813625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3405" y="2084080"/>
            <a:ext cx="5125165" cy="752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298151-C4C4-1E06-D2F1-8D1613982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176" y="2836660"/>
            <a:ext cx="8052655" cy="1284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71D9A0-6CB4-D42C-9052-6B41F6D1F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912" y="3680312"/>
            <a:ext cx="6040435" cy="881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731FB9-7EB7-CA03-8D83-CA4B69B31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0547" y="3014755"/>
            <a:ext cx="2638169" cy="433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FD41BE-5E4F-A475-0CFD-706A613C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8327" y="4346616"/>
            <a:ext cx="1311345" cy="215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432828-53ED-1DCE-9616-C23B38F94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814" y="7655346"/>
            <a:ext cx="10325181" cy="1284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F8A4CE-FBC7-98C7-D4FF-E82ED065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858" y="1457706"/>
            <a:ext cx="2061604" cy="410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1C7484A-89DF-C5E0-2D4A-A45AD15E096A}"/>
              </a:ext>
            </a:extLst>
          </p:cNvPr>
          <p:cNvSpPr/>
          <p:nvPr/>
        </p:nvSpPr>
        <p:spPr>
          <a:xfrm>
            <a:off x="2830286" y="5887356"/>
            <a:ext cx="539059" cy="70626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어둠, 블랙, 천체, 우주이(가) 표시된 사진&#10;&#10;자동 생성된 설명">
            <a:extLst>
              <a:ext uri="{FF2B5EF4-FFF2-40B4-BE49-F238E27FC236}">
                <a16:creationId xmlns:a16="http://schemas.microsoft.com/office/drawing/2014/main" id="{7184A4CC-D98A-EB32-D3AD-A6D1DA16B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1188" y="4957309"/>
            <a:ext cx="3175908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1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90CD065F-66D1-B476-B272-3A36CFD18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AB0ACBC-4266-5CDF-5519-71C089296976}"/>
              </a:ext>
            </a:extLst>
          </p:cNvPr>
          <p:cNvSpPr txBox="1"/>
          <p:nvPr/>
        </p:nvSpPr>
        <p:spPr>
          <a:xfrm>
            <a:off x="914400" y="765070"/>
            <a:ext cx="1981200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Goal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7BDC385-9049-B50F-F947-55C05FA1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" b="4106"/>
          <a:stretch/>
        </p:blipFill>
        <p:spPr>
          <a:xfrm>
            <a:off x="2621632" y="2005562"/>
            <a:ext cx="3859819" cy="7516368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146D2B20-8D9E-DE86-3FA1-5FC9AEC70379}"/>
              </a:ext>
            </a:extLst>
          </p:cNvPr>
          <p:cNvSpPr txBox="1"/>
          <p:nvPr/>
        </p:nvSpPr>
        <p:spPr>
          <a:xfrm>
            <a:off x="8034528" y="3392443"/>
            <a:ext cx="9639316" cy="350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b="1"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 b="1"/>
              <a:t>[</a:t>
            </a:r>
            <a:r>
              <a:rPr lang="ko-KR" altLang="en-US" sz="2200" b="1" err="1"/>
              <a:t>킹고봇</a:t>
            </a:r>
            <a:r>
              <a:rPr lang="ko-KR" altLang="en-US" sz="2200" b="1"/>
              <a:t> 질의응답 범위 확장</a:t>
            </a:r>
            <a:r>
              <a:rPr lang="en-US" altLang="ko-KR" sz="2200" b="1"/>
              <a:t>]</a:t>
            </a:r>
          </a:p>
          <a:p>
            <a:pPr>
              <a:lnSpc>
                <a:spcPct val="150000"/>
              </a:lnSpc>
            </a:pPr>
            <a:endParaRPr lang="en-US" altLang="ko-KR" sz="2200" b="1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/>
              <a:t>질의 시 </a:t>
            </a:r>
            <a:r>
              <a:rPr lang="en" altLang="ko-KR" sz="2200"/>
              <a:t>chatgpt api</a:t>
            </a:r>
            <a:r>
              <a:rPr lang="ko-KR" altLang="en-US" sz="2200" err="1"/>
              <a:t>를</a:t>
            </a:r>
            <a:r>
              <a:rPr lang="ko-KR" altLang="en-US" sz="2200"/>
              <a:t> 활용하여 스크롤한 공지를 바탕으로 응답 제공하는 </a:t>
            </a:r>
            <a:r>
              <a:rPr lang="ko-KR" altLang="en-US" sz="2200" err="1"/>
              <a:t>킹고봇</a:t>
            </a:r>
            <a:endParaRPr lang="en-US" altLang="ko-KR" sz="220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/>
              <a:t>모든 학과 학생들에게 동일하게 적용되는 학사 정보 등 기존 제한적인 정보에서</a:t>
            </a:r>
            <a:br>
              <a:rPr lang="en-US" altLang="ko-KR" sz="2200"/>
            </a:br>
            <a:r>
              <a:rPr lang="ko-KR" altLang="en-US" sz="2200"/>
              <a:t> 나아가 학교 학과 홈페이지 공지사항까지 아우르는 정보 제공</a:t>
            </a:r>
          </a:p>
        </p:txBody>
      </p:sp>
    </p:spTree>
    <p:extLst>
      <p:ext uri="{BB962C8B-B14F-4D97-AF65-F5344CB8AC3E}">
        <p14:creationId xmlns:p14="http://schemas.microsoft.com/office/powerpoint/2010/main" val="116864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E612-62F0-C4A3-9890-4C8E5F98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/>
              <a:t>implementation</a:t>
            </a:r>
            <a:endParaRPr kumimoji="1" lang="ko-KR" altLang="en-US" sz="54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F77A5-0C1F-50EF-C581-CC183EC35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898900"/>
            <a:ext cx="1639887" cy="508000"/>
          </a:xfrm>
        </p:spPr>
        <p:txBody>
          <a:bodyPr>
            <a:normAutofit fontScale="92500"/>
          </a:bodyPr>
          <a:lstStyle/>
          <a:p>
            <a:r>
              <a:rPr kumimoji="1" lang="ko-KR" altLang="en-US"/>
              <a:t>세부 구현</a:t>
            </a:r>
            <a:r>
              <a:rPr kumimoji="1" lang="en-US" altLang="ko-KR"/>
              <a:t> </a:t>
            </a:r>
            <a:r>
              <a:rPr kumimoji="1" lang="ko-KR" altLang="en-US"/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307029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876925" y="765070"/>
            <a:ext cx="2993035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Functionality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67ED9B30-5920-6D17-F14E-401231A538BC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2" name="Group 3">
            <a:extLst>
              <a:ext uri="{FF2B5EF4-FFF2-40B4-BE49-F238E27FC236}">
                <a16:creationId xmlns:a16="http://schemas.microsoft.com/office/drawing/2014/main" id="{06269AD4-E9B8-D31E-4D3B-9F3483F5594C}"/>
              </a:ext>
            </a:extLst>
          </p:cNvPr>
          <p:cNvGrpSpPr/>
          <p:nvPr/>
        </p:nvGrpSpPr>
        <p:grpSpPr>
          <a:xfrm>
            <a:off x="598604" y="2027451"/>
            <a:ext cx="16920196" cy="7227295"/>
            <a:chOff x="0" y="-38100"/>
            <a:chExt cx="4456348" cy="1903485"/>
          </a:xfrm>
        </p:grpSpPr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B7516BE5-2889-FC93-1A22-F4806B6B90FA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E4944CF4-C7CF-BF7E-62D8-BB14B906BD6E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8A093E-507D-6133-6576-A5481F5659EF}"/>
              </a:ext>
            </a:extLst>
          </p:cNvPr>
          <p:cNvGrpSpPr/>
          <p:nvPr/>
        </p:nvGrpSpPr>
        <p:grpSpPr>
          <a:xfrm>
            <a:off x="1296916" y="3533668"/>
            <a:ext cx="3247732" cy="5349658"/>
            <a:chOff x="1296916" y="3533668"/>
            <a:chExt cx="3247732" cy="5349658"/>
          </a:xfrm>
        </p:grpSpPr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052E80DC-756E-62AA-C7A0-58E1A3AC1934}"/>
                </a:ext>
              </a:extLst>
            </p:cNvPr>
            <p:cNvSpPr/>
            <p:nvPr/>
          </p:nvSpPr>
          <p:spPr>
            <a:xfrm>
              <a:off x="2053459" y="3533668"/>
              <a:ext cx="1535073" cy="1535073"/>
            </a:xfrm>
            <a:custGeom>
              <a:avLst/>
              <a:gdLst/>
              <a:ahLst/>
              <a:cxnLst/>
              <a:rect l="l" t="t" r="r" b="b"/>
              <a:pathLst>
                <a:path w="1535073" h="1535073">
                  <a:moveTo>
                    <a:pt x="0" y="0"/>
                  </a:moveTo>
                  <a:lnTo>
                    <a:pt x="1535074" y="0"/>
                  </a:lnTo>
                  <a:lnTo>
                    <a:pt x="1535074" y="1535073"/>
                  </a:lnTo>
                  <a:lnTo>
                    <a:pt x="0" y="1535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5A3811ED-F176-145A-C767-9A9B37F9F3BE}"/>
                </a:ext>
              </a:extLst>
            </p:cNvPr>
            <p:cNvGrpSpPr/>
            <p:nvPr/>
          </p:nvGrpSpPr>
          <p:grpSpPr>
            <a:xfrm>
              <a:off x="1414164" y="5166374"/>
              <a:ext cx="2813665" cy="843033"/>
              <a:chOff x="0" y="-38100"/>
              <a:chExt cx="741047" cy="222033"/>
            </a:xfrm>
          </p:grpSpPr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D0D34888-85EE-70B7-67A9-FD93582D2C28}"/>
                  </a:ext>
                </a:extLst>
              </p:cNvPr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TextBox 12">
                <a:extLst>
                  <a:ext uri="{FF2B5EF4-FFF2-40B4-BE49-F238E27FC236}">
                    <a16:creationId xmlns:a16="http://schemas.microsoft.com/office/drawing/2014/main" id="{598E398B-4E9E-3405-E7E4-D09BD16F3C5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65987662-FDA6-B725-26C2-7198BBA0B874}"/>
                </a:ext>
              </a:extLst>
            </p:cNvPr>
            <p:cNvSpPr txBox="1"/>
            <p:nvPr/>
          </p:nvSpPr>
          <p:spPr>
            <a:xfrm>
              <a:off x="1855883" y="5425271"/>
              <a:ext cx="1930226" cy="403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교내일정</a:t>
              </a:r>
              <a:r>
                <a:rPr lang="en-US" altLang="ko-KR" sz="20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 </a:t>
              </a: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정리</a:t>
              </a:r>
              <a:endParaRPr lang="en-US" altLang="ko-KR" sz="200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</a:endParaRPr>
            </a:p>
          </p:txBody>
        </p:sp>
        <p:sp>
          <p:nvSpPr>
            <p:cNvPr id="69" name="TextBox 27">
              <a:extLst>
                <a:ext uri="{FF2B5EF4-FFF2-40B4-BE49-F238E27FC236}">
                  <a16:creationId xmlns:a16="http://schemas.microsoft.com/office/drawing/2014/main" id="{B06D3959-A462-EAC7-12F5-CC086AA069CF}"/>
                </a:ext>
              </a:extLst>
            </p:cNvPr>
            <p:cNvSpPr txBox="1"/>
            <p:nvPr/>
          </p:nvSpPr>
          <p:spPr>
            <a:xfrm>
              <a:off x="1296916" y="6239910"/>
              <a:ext cx="3247732" cy="26434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캘린더 및 리스트형으로 정리된 </a:t>
              </a:r>
              <a:br>
                <a:rPr lang="en-US" altLang="ko-KR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</a:b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교내 일정을 제시</a:t>
              </a:r>
              <a:endParaRPr lang="ko-KR" sz="1400">
                <a:solidFill>
                  <a:srgbClr val="000000"/>
                </a:solidFill>
                <a:latin typeface="Calibri"/>
                <a:ea typeface="Source Han Sans KR"/>
                <a:cs typeface="Calibri"/>
              </a:endParaRP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관련 공지사항이 등록된 일정을 </a:t>
              </a:r>
              <a:br>
                <a:rPr lang="en-US" altLang="ko-KR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</a:b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짙은 회색으로 표시</a:t>
              </a:r>
              <a:br>
                <a:rPr lang="ko-KR" altLang="en-US" sz="1400">
                  <a:latin typeface="Source Han Sans KR"/>
                  <a:ea typeface="Source Han Sans KR"/>
                  <a:cs typeface="Source Han Sans KR"/>
                </a:rPr>
              </a:b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일정 클릭 시 공지사항 확인창으로 이동</a:t>
              </a: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4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관심 일정 등록을 통해 관련 공지사항 알림 신청 가능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079216D-F137-A938-C40E-891C316BC728}"/>
              </a:ext>
            </a:extLst>
          </p:cNvPr>
          <p:cNvGrpSpPr/>
          <p:nvPr/>
        </p:nvGrpSpPr>
        <p:grpSpPr>
          <a:xfrm>
            <a:off x="5729966" y="5166374"/>
            <a:ext cx="3332836" cy="2954179"/>
            <a:chOff x="5550718" y="5166374"/>
            <a:chExt cx="3332836" cy="2954179"/>
          </a:xfrm>
        </p:grpSpPr>
        <p:grpSp>
          <p:nvGrpSpPr>
            <p:cNvPr id="74" name="Group 18">
              <a:extLst>
                <a:ext uri="{FF2B5EF4-FFF2-40B4-BE49-F238E27FC236}">
                  <a16:creationId xmlns:a16="http://schemas.microsoft.com/office/drawing/2014/main" id="{7D6CCB02-AAEF-12D2-2F64-4D4573DAFE13}"/>
                </a:ext>
              </a:extLst>
            </p:cNvPr>
            <p:cNvGrpSpPr/>
            <p:nvPr/>
          </p:nvGrpSpPr>
          <p:grpSpPr>
            <a:xfrm>
              <a:off x="5568166" y="5166374"/>
              <a:ext cx="3292329" cy="843033"/>
              <a:chOff x="0" y="-38100"/>
              <a:chExt cx="867115" cy="222033"/>
            </a:xfrm>
          </p:grpSpPr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540CB255-1ACE-48F6-0F38-521143AF0DA6}"/>
                  </a:ext>
                </a:extLst>
              </p:cNvPr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8" name="TextBox 20">
                <a:extLst>
                  <a:ext uri="{FF2B5EF4-FFF2-40B4-BE49-F238E27FC236}">
                    <a16:creationId xmlns:a16="http://schemas.microsoft.com/office/drawing/2014/main" id="{B943AF4E-86C2-21CB-461C-0A6BABC393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73AC847-1CDC-347D-C845-AB2E79F5650C}"/>
                </a:ext>
              </a:extLst>
            </p:cNvPr>
            <p:cNvSpPr txBox="1"/>
            <p:nvPr/>
          </p:nvSpPr>
          <p:spPr>
            <a:xfrm>
              <a:off x="5550718" y="5425271"/>
              <a:ext cx="3254654" cy="3965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관심공지등록</a:t>
              </a:r>
              <a:r>
                <a:rPr lang="en-US" altLang="ko-KR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 및 </a:t>
              </a:r>
              <a:r>
                <a:rPr lang="en-US" altLang="ko-KR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공지</a:t>
              </a:r>
              <a:r>
                <a:rPr lang="en-US" altLang="ko-KR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 </a:t>
              </a:r>
              <a:r>
                <a:rPr lang="en-US" altLang="ko-KR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차단</a:t>
              </a:r>
              <a:endParaRPr lang="en-US" altLang="ko-KR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</a:endParaRPr>
            </a:p>
          </p:txBody>
        </p:sp>
        <p:sp>
          <p:nvSpPr>
            <p:cNvPr id="76" name="TextBox 28">
              <a:extLst>
                <a:ext uri="{FF2B5EF4-FFF2-40B4-BE49-F238E27FC236}">
                  <a16:creationId xmlns:a16="http://schemas.microsoft.com/office/drawing/2014/main" id="{FA2FADD2-473D-7078-C67A-CAD870B23834}"/>
                </a:ext>
              </a:extLst>
            </p:cNvPr>
            <p:cNvSpPr txBox="1"/>
            <p:nvPr/>
          </p:nvSpPr>
          <p:spPr>
            <a:xfrm>
              <a:off x="5635822" y="6239910"/>
              <a:ext cx="3247732" cy="18806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관심있는 공지 분야 선택 및 </a:t>
              </a:r>
              <a:br>
                <a:rPr lang="en-US" altLang="ko-KR" sz="1600">
                  <a:latin typeface="Source Han Sans KR"/>
                  <a:ea typeface="Source Han Sans KR"/>
                  <a:cs typeface="Source Han Sans KR"/>
                </a:rPr>
              </a:b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공지 알림 신청</a:t>
              </a: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공지 알림 전달 경로 입력</a:t>
              </a: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공지 스크랩/보관</a:t>
              </a: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(특정) 공지 차단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CD9FAF2-7DE8-BAD3-D654-FB8850353A47}"/>
              </a:ext>
            </a:extLst>
          </p:cNvPr>
          <p:cNvGrpSpPr/>
          <p:nvPr/>
        </p:nvGrpSpPr>
        <p:grpSpPr>
          <a:xfrm>
            <a:off x="10253730" y="5166374"/>
            <a:ext cx="2560896" cy="2191406"/>
            <a:chOff x="10177720" y="5166374"/>
            <a:chExt cx="2560896" cy="2191406"/>
          </a:xfrm>
        </p:grpSpPr>
        <p:grpSp>
          <p:nvGrpSpPr>
            <p:cNvPr id="81" name="Group 14">
              <a:extLst>
                <a:ext uri="{FF2B5EF4-FFF2-40B4-BE49-F238E27FC236}">
                  <a16:creationId xmlns:a16="http://schemas.microsoft.com/office/drawing/2014/main" id="{D49C48F8-4C67-2DA9-A5DC-2DCAE1226E0E}"/>
                </a:ext>
              </a:extLst>
            </p:cNvPr>
            <p:cNvGrpSpPr/>
            <p:nvPr/>
          </p:nvGrpSpPr>
          <p:grpSpPr>
            <a:xfrm>
              <a:off x="10177720" y="5166374"/>
              <a:ext cx="2509060" cy="843033"/>
              <a:chOff x="0" y="-38100"/>
              <a:chExt cx="660822" cy="222033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C10B6D86-8615-AA21-D823-FCEB3ABAFE88}"/>
                  </a:ext>
                </a:extLst>
              </p:cNvPr>
              <p:cNvSpPr/>
              <p:nvPr/>
            </p:nvSpPr>
            <p:spPr>
              <a:xfrm>
                <a:off x="0" y="0"/>
                <a:ext cx="66082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60822" h="183933">
                    <a:moveTo>
                      <a:pt x="91967" y="0"/>
                    </a:moveTo>
                    <a:lnTo>
                      <a:pt x="568856" y="0"/>
                    </a:lnTo>
                    <a:cubicBezTo>
                      <a:pt x="593247" y="0"/>
                      <a:pt x="616639" y="9689"/>
                      <a:pt x="633886" y="26936"/>
                    </a:cubicBezTo>
                    <a:cubicBezTo>
                      <a:pt x="651133" y="44184"/>
                      <a:pt x="660822" y="67576"/>
                      <a:pt x="660822" y="91967"/>
                    </a:cubicBezTo>
                    <a:lnTo>
                      <a:pt x="660822" y="91967"/>
                    </a:lnTo>
                    <a:cubicBezTo>
                      <a:pt x="660822" y="116358"/>
                      <a:pt x="651133" y="139750"/>
                      <a:pt x="633886" y="156997"/>
                    </a:cubicBezTo>
                    <a:cubicBezTo>
                      <a:pt x="616639" y="174244"/>
                      <a:pt x="593247" y="183933"/>
                      <a:pt x="56885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TextBox 16">
                <a:extLst>
                  <a:ext uri="{FF2B5EF4-FFF2-40B4-BE49-F238E27FC236}">
                    <a16:creationId xmlns:a16="http://schemas.microsoft.com/office/drawing/2014/main" id="{64C60334-936C-C8A6-336C-A1A931C500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60822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2" name="TextBox 17">
              <a:extLst>
                <a:ext uri="{FF2B5EF4-FFF2-40B4-BE49-F238E27FC236}">
                  <a16:creationId xmlns:a16="http://schemas.microsoft.com/office/drawing/2014/main" id="{181FA725-C2EC-0716-3D11-3A65FF6AFD65}"/>
                </a:ext>
              </a:extLst>
            </p:cNvPr>
            <p:cNvSpPr txBox="1"/>
            <p:nvPr/>
          </p:nvSpPr>
          <p:spPr>
            <a:xfrm>
              <a:off x="10376246" y="5425271"/>
              <a:ext cx="2076839" cy="403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스크랩</a:t>
              </a:r>
              <a:r>
                <a:rPr lang="en-US" altLang="ko-KR" sz="20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 </a:t>
              </a: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공지함</a:t>
              </a:r>
            </a:p>
          </p:txBody>
        </p:sp>
        <p:sp>
          <p:nvSpPr>
            <p:cNvPr id="83" name="TextBox 29">
              <a:extLst>
                <a:ext uri="{FF2B5EF4-FFF2-40B4-BE49-F238E27FC236}">
                  <a16:creationId xmlns:a16="http://schemas.microsoft.com/office/drawing/2014/main" id="{0A108AB7-1D50-50EB-228A-DEB99A12DB47}"/>
                </a:ext>
              </a:extLst>
            </p:cNvPr>
            <p:cNvSpPr txBox="1"/>
            <p:nvPr/>
          </p:nvSpPr>
          <p:spPr>
            <a:xfrm>
              <a:off x="10180313" y="6239910"/>
              <a:ext cx="2558303" cy="11178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>
                  <a:solidFill>
                    <a:srgbClr val="090807"/>
                  </a:solidFill>
                  <a:latin typeface="Source Han Sans KR"/>
                  <a:ea typeface="Source Han Sans KR"/>
                </a:rPr>
                <a:t>스크랩한 공지 확인 및 정리 (폴더 생성)</a:t>
              </a:r>
              <a:endParaRPr lang="ko-KR"/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>
                  <a:solidFill>
                    <a:srgbClr val="090807"/>
                  </a:solidFill>
                  <a:latin typeface="Source Han Sans KR"/>
                  <a:ea typeface="Source Han Sans KR"/>
                </a:rPr>
                <a:t>스크랩 취소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8BC802B-939D-0E4C-651F-19F3AAE54CEF}"/>
              </a:ext>
            </a:extLst>
          </p:cNvPr>
          <p:cNvGrpSpPr/>
          <p:nvPr/>
        </p:nvGrpSpPr>
        <p:grpSpPr>
          <a:xfrm>
            <a:off x="6499564" y="3515139"/>
            <a:ext cx="10582234" cy="4990135"/>
            <a:chOff x="6499564" y="3515139"/>
            <a:chExt cx="10582234" cy="4990135"/>
          </a:xfrm>
        </p:grpSpPr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B19C8854-8EF0-4F84-35D2-A44E0B32BB32}"/>
                </a:ext>
              </a:extLst>
            </p:cNvPr>
            <p:cNvSpPr/>
            <p:nvPr/>
          </p:nvSpPr>
          <p:spPr>
            <a:xfrm>
              <a:off x="6499564" y="3515139"/>
              <a:ext cx="1608746" cy="1567796"/>
            </a:xfrm>
            <a:custGeom>
              <a:avLst/>
              <a:gdLst/>
              <a:ahLst/>
              <a:cxnLst/>
              <a:rect l="l" t="t" r="r" b="b"/>
              <a:pathLst>
                <a:path w="1608746" h="1567796">
                  <a:moveTo>
                    <a:pt x="0" y="0"/>
                  </a:moveTo>
                  <a:lnTo>
                    <a:pt x="1608746" y="0"/>
                  </a:lnTo>
                  <a:lnTo>
                    <a:pt x="1608746" y="1567797"/>
                  </a:lnTo>
                  <a:lnTo>
                    <a:pt x="0" y="156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Group 22">
              <a:extLst>
                <a:ext uri="{FF2B5EF4-FFF2-40B4-BE49-F238E27FC236}">
                  <a16:creationId xmlns:a16="http://schemas.microsoft.com/office/drawing/2014/main" id="{0A1A582B-0E8C-3307-0811-580FCDB6C182}"/>
                </a:ext>
              </a:extLst>
            </p:cNvPr>
            <p:cNvGrpSpPr/>
            <p:nvPr/>
          </p:nvGrpSpPr>
          <p:grpSpPr>
            <a:xfrm>
              <a:off x="14311391" y="5166374"/>
              <a:ext cx="2311226" cy="843033"/>
              <a:chOff x="0" y="-38100"/>
              <a:chExt cx="608718" cy="222033"/>
            </a:xfrm>
          </p:grpSpPr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E2CC35EE-FFAD-CA62-6123-6A973646C390}"/>
                  </a:ext>
                </a:extLst>
              </p:cNvPr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TextBox 24">
                <a:extLst>
                  <a:ext uri="{FF2B5EF4-FFF2-40B4-BE49-F238E27FC236}">
                    <a16:creationId xmlns:a16="http://schemas.microsoft.com/office/drawing/2014/main" id="{F18A5B19-F67B-7F1F-1A6C-C22BB0DA53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89" name="TextBox 25">
              <a:extLst>
                <a:ext uri="{FF2B5EF4-FFF2-40B4-BE49-F238E27FC236}">
                  <a16:creationId xmlns:a16="http://schemas.microsoft.com/office/drawing/2014/main" id="{6E27F8DE-B0B4-EA1B-DBE6-97CFE520415C}"/>
                </a:ext>
              </a:extLst>
            </p:cNvPr>
            <p:cNvSpPr txBox="1"/>
            <p:nvPr/>
          </p:nvSpPr>
          <p:spPr>
            <a:xfrm>
              <a:off x="14706600" y="5425271"/>
              <a:ext cx="1593726" cy="403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개선된</a:t>
              </a:r>
              <a:r>
                <a:rPr lang="en-US" altLang="ko-KR" sz="2000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 </a:t>
              </a:r>
              <a:r>
                <a:rPr lang="en-US" altLang="ko-KR" sz="2000" b="1" err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</a:rPr>
                <a:t>챗봇</a:t>
              </a:r>
              <a:endParaRPr lang="en-US" altLang="ko-KR" sz="200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</a:endParaRPr>
            </a:p>
          </p:txBody>
        </p:sp>
        <p:sp>
          <p:nvSpPr>
            <p:cNvPr id="90" name="TextBox 30">
              <a:extLst>
                <a:ext uri="{FF2B5EF4-FFF2-40B4-BE49-F238E27FC236}">
                  <a16:creationId xmlns:a16="http://schemas.microsoft.com/office/drawing/2014/main" id="{074D6724-6B6D-9AE6-1919-E73078C43F55}"/>
                </a:ext>
              </a:extLst>
            </p:cNvPr>
            <p:cNvSpPr txBox="1"/>
            <p:nvPr/>
          </p:nvSpPr>
          <p:spPr>
            <a:xfrm>
              <a:off x="13997351" y="6239910"/>
              <a:ext cx="3084447" cy="22653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제한적인 질의만 가능한 기존 </a:t>
              </a:r>
              <a:r>
                <a:rPr lang="ko-KR" altLang="en-US" sz="160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킹고봇의</a:t>
              </a: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 기능을 보완 및 향상한 </a:t>
              </a:r>
              <a:r>
                <a:rPr lang="ko-KR" altLang="en-US" sz="160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챗봇</a:t>
              </a: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 서비스 제공</a:t>
              </a:r>
            </a:p>
            <a:p>
              <a:pPr marL="342900" indent="-342900">
                <a:lnSpc>
                  <a:spcPts val="3000"/>
                </a:lnSpc>
                <a:buFont typeface="Calibri"/>
                <a:buChar char="-"/>
              </a:pP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학번 및 학과별 졸업요건 등 보다 상세한 질문에 대한 답변이 가능한 </a:t>
              </a:r>
              <a:r>
                <a:rPr lang="ko-KR" altLang="en-US" sz="1600" err="1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챗봇</a:t>
              </a:r>
              <a:r>
                <a:rPr lang="ko-KR" altLang="en-US" sz="1600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</a:rPr>
                <a:t> AI 서비스 제공</a:t>
              </a:r>
            </a:p>
          </p:txBody>
        </p:sp>
      </p:grpSp>
      <p:pic>
        <p:nvPicPr>
          <p:cNvPr id="3" name="그림 2" descr="어둠, 블랙, 우주, 밤이(가) 표시된 사진&#10;&#10;자동 생성된 설명">
            <a:extLst>
              <a:ext uri="{FF2B5EF4-FFF2-40B4-BE49-F238E27FC236}">
                <a16:creationId xmlns:a16="http://schemas.microsoft.com/office/drawing/2014/main" id="{03F0589C-BEF0-402E-E58B-5B6C996F2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2996" y="3130253"/>
            <a:ext cx="1992501" cy="2127951"/>
          </a:xfrm>
          <a:prstGeom prst="rect">
            <a:avLst/>
          </a:prstGeom>
        </p:spPr>
      </p:pic>
      <p:pic>
        <p:nvPicPr>
          <p:cNvPr id="4" name="그림 3" descr="블랙, 달, 어둠, 흑백이(가) 표시된 사진&#10;&#10;자동 생성된 설명">
            <a:extLst>
              <a:ext uri="{FF2B5EF4-FFF2-40B4-BE49-F238E27FC236}">
                <a16:creationId xmlns:a16="http://schemas.microsoft.com/office/drawing/2014/main" id="{15D27DCE-F402-43AD-94C5-1CA48A001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8965" y="3444021"/>
            <a:ext cx="1902070" cy="1710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974297" y="2960499"/>
            <a:ext cx="2715637" cy="269997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Source Han Sans KR Medium"/>
                <a:ea typeface="Source Han Sans KR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Source Han Sans KR Medium"/>
                <a:ea typeface="Source Han Sans KR Medium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84871" y="4133550"/>
            <a:ext cx="1494487" cy="377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400" b="1" err="1">
                <a:solidFill>
                  <a:srgbClr val="FEFBEE"/>
                </a:solidFill>
                <a:latin typeface="Source Han Sans KR"/>
                <a:ea typeface="Source Han Sans KR"/>
              </a:rPr>
              <a:t>크롤링</a:t>
            </a:r>
            <a:endParaRPr lang="ko-KR" altLang="en-US" sz="2400" b="1">
              <a:solidFill>
                <a:srgbClr val="FEFBEE"/>
              </a:solidFill>
              <a:latin typeface="Source Han Sans KR"/>
              <a:ea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3865" y="6282522"/>
            <a:ext cx="4056502" cy="2047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파이썬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 기반의 </a:t>
            </a:r>
            <a:r>
              <a:rPr lang="ko-KR" sz="220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크롤링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 라이브러리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(</a:t>
            </a:r>
            <a:r>
              <a:rPr lang="en-US" altLang="ko-KR" sz="220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BeautifulSoup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,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Scrapy 등)</a:t>
            </a:r>
            <a:r>
              <a:rPr lang="ko-KR" sz="220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를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</a:rPr>
              <a:t> 사용해 사용자가 관심 있어 할 만한 공지사항이나 학사일정 데이터를 수집</a:t>
            </a:r>
            <a:endParaRPr lang="ko-KR">
              <a:latin typeface="Source Han Sans KR"/>
              <a:ea typeface="Source Han Sans KR"/>
              <a:cs typeface="Calibri"/>
            </a:endParaRPr>
          </a:p>
          <a:p>
            <a:pPr algn="ctr">
              <a:lnSpc>
                <a:spcPts val="3000"/>
              </a:lnSpc>
            </a:pPr>
            <a:endParaRPr lang="ko-KR" alt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A2D8D0-E33F-8B01-6A6D-1886A8E081D6}"/>
              </a:ext>
            </a:extLst>
          </p:cNvPr>
          <p:cNvGrpSpPr/>
          <p:nvPr/>
        </p:nvGrpSpPr>
        <p:grpSpPr>
          <a:xfrm>
            <a:off x="7794011" y="2960499"/>
            <a:ext cx="2699979" cy="2699979"/>
            <a:chOff x="8116673" y="2826520"/>
            <a:chExt cx="2699979" cy="2699979"/>
          </a:xfrm>
        </p:grpSpPr>
        <p:grpSp>
          <p:nvGrpSpPr>
            <p:cNvPr id="8" name="Group 8"/>
            <p:cNvGrpSpPr/>
            <p:nvPr/>
          </p:nvGrpSpPr>
          <p:grpSpPr>
            <a:xfrm>
              <a:off x="8116673" y="2826520"/>
              <a:ext cx="2699979" cy="269997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90807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>
                  <a:latin typeface="Source Han Sans KR Medium"/>
                  <a:ea typeface="Source Han Sans KR Medium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>
                  <a:latin typeface="Source Han Sans KR Medium"/>
                  <a:ea typeface="Source Han Sans KR Medium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8555692" y="4005234"/>
              <a:ext cx="1824359" cy="377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ko-KR" altLang="en-US" sz="2400" b="1" err="1">
                  <a:solidFill>
                    <a:srgbClr val="FEFBEE"/>
                  </a:solidFill>
                  <a:latin typeface="Source Han Sans KR Medium"/>
                  <a:ea typeface="Source Han Sans KR Medium"/>
                  <a:cs typeface="Source Han Sans KR Medium"/>
                </a:rPr>
                <a:t>벡터DB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83485" y="2960499"/>
            <a:ext cx="2699979" cy="26999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Source Han Sans KR Medium"/>
                <a:ea typeface="Source Han Sans KR Medium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Source Han Sans KR Medium"/>
                <a:ea typeface="Source Han Sans KR Medium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961138" y="4137286"/>
            <a:ext cx="2166022" cy="377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400" b="1" err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</a:rPr>
              <a:t>Chat</a:t>
            </a:r>
            <a:r>
              <a:rPr lang="ko-KR" altLang="en-US" sz="2400" b="1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</a:rPr>
              <a:t>-GPT API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9989" y="6282522"/>
            <a:ext cx="3887967" cy="2393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수집된 데이터를 효율적으로 검색하기 위해 벡터 데이터베이스(</a:t>
            </a:r>
            <a:r>
              <a:rPr lang="ko-KR" sz="2200" err="1">
                <a:solidFill>
                  <a:srgbClr val="000000"/>
                </a:solidFill>
                <a:latin typeface="Source Han Sans KR"/>
                <a:ea typeface="Source Han Sans KR"/>
              </a:rPr>
              <a:t>Pinecone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)</a:t>
            </a:r>
            <a:r>
              <a:rPr lang="ko-KR" sz="2200" err="1">
                <a:solidFill>
                  <a:srgbClr val="000000"/>
                </a:solidFill>
                <a:latin typeface="Source Han Sans KR"/>
                <a:ea typeface="Source Han Sans KR"/>
              </a:rPr>
              <a:t>를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 사용. 자연어를 벡터로 변환하여 저장하고, 사용자의 쿼리에 맞는 데이터를 빠르게 검색</a:t>
            </a:r>
          </a:p>
          <a:p>
            <a:pPr algn="ctr">
              <a:lnSpc>
                <a:spcPts val="3000"/>
              </a:lnSpc>
            </a:pPr>
            <a:endParaRPr lang="ko-KR" altLang="en-US" sz="2200" b="1">
              <a:solidFill>
                <a:srgbClr val="090807"/>
              </a:solidFill>
              <a:latin typeface="Source Han Sans KR"/>
              <a:ea typeface="Source Han Sans KR"/>
            </a:endParaRP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6FE280DD-EF3D-C3D3-8F59-8F62C6801DF3}"/>
              </a:ext>
            </a:extLst>
          </p:cNvPr>
          <p:cNvSpPr txBox="1"/>
          <p:nvPr/>
        </p:nvSpPr>
        <p:spPr>
          <a:xfrm>
            <a:off x="876925" y="765070"/>
            <a:ext cx="2993035" cy="41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en-US" sz="245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Functionality-AI</a:t>
            </a:r>
            <a:endParaRPr lang="ko-KR" altLang="en-US" sz="245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F2F3B888-CDB0-4442-B719-C42938A67D11}"/>
              </a:ext>
            </a:extLst>
          </p:cNvPr>
          <p:cNvSpPr/>
          <p:nvPr/>
        </p:nvSpPr>
        <p:spPr>
          <a:xfrm>
            <a:off x="860320" y="1347066"/>
            <a:ext cx="203528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DA3DF610-4FD0-D9AB-909F-8CF70183A5C9}"/>
              </a:ext>
            </a:extLst>
          </p:cNvPr>
          <p:cNvSpPr txBox="1"/>
          <p:nvPr/>
        </p:nvSpPr>
        <p:spPr>
          <a:xfrm>
            <a:off x="13095031" y="6136377"/>
            <a:ext cx="3887967" cy="3747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ChatGPT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API</a:t>
            </a:r>
            <a:r>
              <a:rPr 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를 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통해 사용자가 입력하는 질문을 자연스럽게 처리하고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,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 맥락에 맞는 대화를 </a:t>
            </a:r>
            <a:r>
              <a:rPr lang="ko-KR" altLang="en-US" sz="2200" err="1">
                <a:solidFill>
                  <a:srgbClr val="000000"/>
                </a:solidFill>
                <a:latin typeface="Source Han Sans KR"/>
                <a:ea typeface="Source Han Sans KR"/>
              </a:rPr>
              <a:t>이어나갈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 수 있도록 자연어 처리 기술을 도입</a:t>
            </a:r>
          </a:p>
          <a:p>
            <a:pPr algn="ctr"/>
            <a:endParaRPr lang="ko-KR" altLang="en-US" sz="220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algn="ctr"/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 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‘LangChain’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을 사용해 </a:t>
            </a:r>
            <a:r>
              <a:rPr lang="en-US" altLang="ko-KR" sz="2200">
                <a:solidFill>
                  <a:srgbClr val="000000"/>
                </a:solidFill>
                <a:latin typeface="Source Han Sans KR"/>
                <a:ea typeface="Source Han Sans KR"/>
              </a:rPr>
              <a:t>API</a:t>
            </a:r>
            <a:r>
              <a:rPr lang="ko-KR" altLang="en-US" sz="2200">
                <a:solidFill>
                  <a:srgbClr val="000000"/>
                </a:solidFill>
                <a:latin typeface="Source Han Sans KR"/>
                <a:ea typeface="Source Han Sans KR"/>
              </a:rPr>
              <a:t>와 벡터 데이터베이스를 통합하여 사용자 맞춤형 정보 제공을 최적화</a:t>
            </a:r>
            <a:endParaRPr lang="en-US" altLang="ko-KR" sz="2200">
              <a:solidFill>
                <a:srgbClr val="000000"/>
              </a:solidFill>
              <a:latin typeface="Source Han Sans KR"/>
              <a:ea typeface="Source Han Sans KR"/>
              <a:cs typeface="Calibri"/>
            </a:endParaRPr>
          </a:p>
          <a:p>
            <a:pPr algn="ctr"/>
            <a:endParaRPr lang="ko-KR" sz="2200">
              <a:solidFill>
                <a:srgbClr val="000000"/>
              </a:solidFill>
              <a:latin typeface="Source Han Sans KR"/>
              <a:ea typeface="Source Han Sans KR"/>
            </a:endParaRPr>
          </a:p>
          <a:p>
            <a:pPr algn="ctr">
              <a:lnSpc>
                <a:spcPts val="3000"/>
              </a:lnSpc>
            </a:pPr>
            <a:endParaRPr lang="ko-KR" altLang="en-US" sz="2200">
              <a:solidFill>
                <a:srgbClr val="090807"/>
              </a:solidFill>
              <a:latin typeface="Source Han Sans KR"/>
              <a:ea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374804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urce Han Sans KR">
      <a:majorFont>
        <a:latin typeface="Calibri"/>
        <a:ea typeface="Source Han Sans KR Bold"/>
        <a:cs typeface=""/>
      </a:majorFont>
      <a:minorFont>
        <a:latin typeface="Calibri"/>
        <a:ea typeface="Source Han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Office PowerPoint</Application>
  <PresentationFormat>사용자 지정</PresentationFormat>
  <Paragraphs>247</Paragraphs>
  <Slides>28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Theme</vt:lpstr>
      <vt:lpstr>PowerPoint 프레젠테이션</vt:lpstr>
      <vt:lpstr>PowerPoint 프레젠테이션</vt:lpstr>
      <vt:lpstr>Introduction</vt:lpstr>
      <vt:lpstr>PowerPoint 프레젠테이션</vt:lpstr>
      <vt:lpstr>PowerPoint 프레젠테이션</vt:lpstr>
      <vt:lpstr>PowerPoint 프레젠테이션</vt:lpstr>
      <vt:lpstr>implementation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Team roles &amp; timeline</vt:lpstr>
      <vt:lpstr>PowerPoint 프레젠테이션</vt:lpstr>
      <vt:lpstr>PowerPoint 프레젠테이션</vt:lpstr>
      <vt:lpstr>expected outcomes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정성수</cp:lastModifiedBy>
  <cp:revision>7</cp:revision>
  <dcterms:created xsi:type="dcterms:W3CDTF">2006-08-16T00:00:00Z</dcterms:created>
  <dcterms:modified xsi:type="dcterms:W3CDTF">2024-11-30T11:37:06Z</dcterms:modified>
  <dc:identifier>DAGR2xo8-cM</dc:identifier>
</cp:coreProperties>
</file>